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292" r:id="rId4"/>
    <p:sldId id="320" r:id="rId5"/>
    <p:sldId id="323" r:id="rId6"/>
    <p:sldId id="312" r:id="rId7"/>
    <p:sldId id="317" r:id="rId8"/>
    <p:sldId id="259" r:id="rId9"/>
    <p:sldId id="301" r:id="rId10"/>
    <p:sldId id="302" r:id="rId11"/>
    <p:sldId id="303" r:id="rId12"/>
    <p:sldId id="304" r:id="rId13"/>
    <p:sldId id="305" r:id="rId14"/>
    <p:sldId id="318" r:id="rId15"/>
    <p:sldId id="306" r:id="rId16"/>
    <p:sldId id="308" r:id="rId17"/>
    <p:sldId id="307" r:id="rId18"/>
    <p:sldId id="310" r:id="rId19"/>
    <p:sldId id="270" r:id="rId20"/>
    <p:sldId id="261" r:id="rId21"/>
    <p:sldId id="258" r:id="rId22"/>
    <p:sldId id="263" r:id="rId23"/>
    <p:sldId id="264" r:id="rId24"/>
    <p:sldId id="260" r:id="rId25"/>
    <p:sldId id="265" r:id="rId26"/>
    <p:sldId id="309" r:id="rId27"/>
    <p:sldId id="322" r:id="rId28"/>
    <p:sldId id="319" r:id="rId29"/>
    <p:sldId id="298" r:id="rId30"/>
  </p:sldIdLst>
  <p:sldSz cx="12192000" cy="6858000"/>
  <p:notesSz cx="6858000" cy="9144000"/>
  <p:custDataLst>
    <p:tags r:id="rId31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BF8A"/>
    <a:srgbClr val="ECEC06"/>
    <a:srgbClr val="CA721A"/>
    <a:srgbClr val="C91BCD"/>
    <a:srgbClr val="7030A0"/>
    <a:srgbClr val="F3E768"/>
    <a:srgbClr val="F1A379"/>
    <a:srgbClr val="F08843"/>
    <a:srgbClr val="FFF7A7"/>
    <a:srgbClr val="223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D8B661-9C67-4792-84B9-A18D01628B96}" v="805" dt="2018-12-04T21:28:07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24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ISABEL TENA SANTOS" userId="S::aitena@educa.jcyl.es::e9830400-e9b0-46eb-8888-379e2d62c2cc" providerId="AD" clId="Web-{AD3E2347-F971-2B07-B65E-344947A48623}"/>
    <pc:docChg chg="modSld">
      <pc:chgData name="ANA ISABEL TENA SANTOS" userId="S::aitena@educa.jcyl.es::e9830400-e9b0-46eb-8888-379e2d62c2cc" providerId="AD" clId="Web-{AD3E2347-F971-2B07-B65E-344947A48623}" dt="2018-12-03T13:28:03.711" v="71" actId="20577"/>
      <pc:docMkLst>
        <pc:docMk/>
      </pc:docMkLst>
      <pc:sldChg chg="modSp">
        <pc:chgData name="ANA ISABEL TENA SANTOS" userId="S::aitena@educa.jcyl.es::e9830400-e9b0-46eb-8888-379e2d62c2cc" providerId="AD" clId="Web-{AD3E2347-F971-2B07-B65E-344947A48623}" dt="2018-12-03T13:28:03.367" v="69" actId="20577"/>
        <pc:sldMkLst>
          <pc:docMk/>
          <pc:sldMk cId="1246003488" sldId="265"/>
        </pc:sldMkLst>
        <pc:spChg chg="mod">
          <ac:chgData name="ANA ISABEL TENA SANTOS" userId="S::aitena@educa.jcyl.es::e9830400-e9b0-46eb-8888-379e2d62c2cc" providerId="AD" clId="Web-{AD3E2347-F971-2B07-B65E-344947A48623}" dt="2018-12-03T13:28:03.367" v="69" actId="20577"/>
          <ac:spMkLst>
            <pc:docMk/>
            <pc:sldMk cId="1246003488" sldId="265"/>
            <ac:spMk id="9" creationId="{00000000-0000-0000-0000-000000000000}"/>
          </ac:spMkLst>
        </pc:spChg>
        <pc:spChg chg="mod">
          <ac:chgData name="ANA ISABEL TENA SANTOS" userId="S::aitena@educa.jcyl.es::e9830400-e9b0-46eb-8888-379e2d62c2cc" providerId="AD" clId="Web-{AD3E2347-F971-2B07-B65E-344947A48623}" dt="2018-12-03T13:27:41.111" v="31" actId="20577"/>
          <ac:spMkLst>
            <pc:docMk/>
            <pc:sldMk cId="1246003488" sldId="265"/>
            <ac:spMk id="11" creationId="{00000000-0000-0000-0000-000000000000}"/>
          </ac:spMkLst>
        </pc:spChg>
      </pc:sldChg>
    </pc:docChg>
  </pc:docChgLst>
  <pc:docChgLst>
    <pc:chgData name="SALVADOR ORTEGA GARCIA" userId="S::sortegag@educa.jcyl.es::f1a58396-5cac-4438-a9a9-5cf5a85c4152" providerId="AD" clId="Web-{7E1A367F-0A2F-1DC9-5786-0FD5BC1B3CC3}"/>
    <pc:docChg chg="modSld">
      <pc:chgData name="SALVADOR ORTEGA GARCIA" userId="S::sortegag@educa.jcyl.es::f1a58396-5cac-4438-a9a9-5cf5a85c4152" providerId="AD" clId="Web-{7E1A367F-0A2F-1DC9-5786-0FD5BC1B3CC3}" dt="2018-12-10T10:30:13.007" v="5" actId="20577"/>
      <pc:docMkLst>
        <pc:docMk/>
      </pc:docMkLst>
      <pc:sldChg chg="modSp">
        <pc:chgData name="SALVADOR ORTEGA GARCIA" userId="S::sortegag@educa.jcyl.es::f1a58396-5cac-4438-a9a9-5cf5a85c4152" providerId="AD" clId="Web-{7E1A367F-0A2F-1DC9-5786-0FD5BC1B3CC3}" dt="2018-12-10T10:28:16.694" v="0" actId="20577"/>
        <pc:sldMkLst>
          <pc:docMk/>
          <pc:sldMk cId="1163973762" sldId="317"/>
        </pc:sldMkLst>
        <pc:spChg chg="mod">
          <ac:chgData name="SALVADOR ORTEGA GARCIA" userId="S::sortegag@educa.jcyl.es::f1a58396-5cac-4438-a9a9-5cf5a85c4152" providerId="AD" clId="Web-{7E1A367F-0A2F-1DC9-5786-0FD5BC1B3CC3}" dt="2018-12-10T10:28:16.694" v="0" actId="20577"/>
          <ac:spMkLst>
            <pc:docMk/>
            <pc:sldMk cId="1163973762" sldId="317"/>
            <ac:spMk id="12" creationId="{E86075E3-35EE-48D1-A3D2-7292112A1A72}"/>
          </ac:spMkLst>
        </pc:spChg>
      </pc:sldChg>
      <pc:sldChg chg="modSp">
        <pc:chgData name="SALVADOR ORTEGA GARCIA" userId="S::sortegag@educa.jcyl.es::f1a58396-5cac-4438-a9a9-5cf5a85c4152" providerId="AD" clId="Web-{7E1A367F-0A2F-1DC9-5786-0FD5BC1B3CC3}" dt="2018-12-10T10:30:12.288" v="3" actId="20577"/>
        <pc:sldMkLst>
          <pc:docMk/>
          <pc:sldMk cId="1393184398" sldId="318"/>
        </pc:sldMkLst>
        <pc:spChg chg="mod">
          <ac:chgData name="SALVADOR ORTEGA GARCIA" userId="S::sortegag@educa.jcyl.es::f1a58396-5cac-4438-a9a9-5cf5a85c4152" providerId="AD" clId="Web-{7E1A367F-0A2F-1DC9-5786-0FD5BC1B3CC3}" dt="2018-12-10T10:30:12.288" v="3" actId="20577"/>
          <ac:spMkLst>
            <pc:docMk/>
            <pc:sldMk cId="1393184398" sldId="318"/>
            <ac:spMk id="13" creationId="{CFC97E4A-81B1-4188-AE4C-52FEEDD2FF9C}"/>
          </ac:spMkLst>
        </pc:spChg>
      </pc:sldChg>
    </pc:docChg>
  </pc:docChgLst>
  <pc:docChgLst>
    <pc:chgData name="ANA ISABEL TENA SANTOS" userId="S::aitena@educa.jcyl.es::e9830400-e9b0-46eb-8888-379e2d62c2cc" providerId="AD" clId="Web-{9210914D-719A-41CC-3A27-5629B512D49A}"/>
    <pc:docChg chg="addSld modSld">
      <pc:chgData name="ANA ISABEL TENA SANTOS" userId="S::aitena@educa.jcyl.es::e9830400-e9b0-46eb-8888-379e2d62c2cc" providerId="AD" clId="Web-{9210914D-719A-41CC-3A27-5629B512D49A}" dt="2018-12-05T10:48:38.435" v="164" actId="14100"/>
      <pc:docMkLst>
        <pc:docMk/>
      </pc:docMkLst>
      <pc:sldChg chg="addSp delSp modSp add replId addAnim delAnim">
        <pc:chgData name="ANA ISABEL TENA SANTOS" userId="S::aitena@educa.jcyl.es::e9830400-e9b0-46eb-8888-379e2d62c2cc" providerId="AD" clId="Web-{9210914D-719A-41CC-3A27-5629B512D49A}" dt="2018-12-05T10:48:38.435" v="164" actId="14100"/>
        <pc:sldMkLst>
          <pc:docMk/>
          <pc:sldMk cId="1976415511" sldId="322"/>
        </pc:sldMkLst>
        <pc:spChg chg="add del mod">
          <ac:chgData name="ANA ISABEL TENA SANTOS" userId="S::aitena@educa.jcyl.es::e9830400-e9b0-46eb-8888-379e2d62c2cc" providerId="AD" clId="Web-{9210914D-719A-41CC-3A27-5629B512D49A}" dt="2018-12-05T10:40:50.124" v="4"/>
          <ac:spMkLst>
            <pc:docMk/>
            <pc:sldMk cId="1976415511" sldId="322"/>
            <ac:spMk id="2" creationId="{48A921DE-7CAA-450C-AA72-265C62704C97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1:05.061" v="7" actId="1076"/>
          <ac:spMkLst>
            <pc:docMk/>
            <pc:sldMk cId="1976415511" sldId="322"/>
            <ac:spMk id="3" creationId="{A97D3CC6-2B87-4AEB-8E21-2BF2E8274864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2:59.452" v="40" actId="20577"/>
          <ac:spMkLst>
            <pc:docMk/>
            <pc:sldMk cId="1976415511" sldId="322"/>
            <ac:spMk id="4" creationId="{8A87D5DC-11F1-47ED-9F7F-46F472A8D2C5}"/>
          </ac:spMkLst>
        </pc:spChg>
        <pc:spChg chg="add del mod">
          <ac:chgData name="ANA ISABEL TENA SANTOS" userId="S::aitena@educa.jcyl.es::e9830400-e9b0-46eb-8888-379e2d62c2cc" providerId="AD" clId="Web-{9210914D-719A-41CC-3A27-5629B512D49A}" dt="2018-12-05T10:44:35.858" v="73"/>
          <ac:spMkLst>
            <pc:docMk/>
            <pc:sldMk cId="1976415511" sldId="322"/>
            <ac:spMk id="8" creationId="{626EC7E9-28D4-4A34-8BFD-9141D8FA4BCE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5:32.233" v="96" actId="20577"/>
          <ac:spMkLst>
            <pc:docMk/>
            <pc:sldMk cId="1976415511" sldId="322"/>
            <ac:spMk id="17" creationId="{0DD01D9C-12BD-471A-8C5D-DCFC47EFE657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1:14.343" v="9" actId="1076"/>
          <ac:spMkLst>
            <pc:docMk/>
            <pc:sldMk cId="1976415511" sldId="322"/>
            <ac:spMk id="24" creationId="{62A553D6-7618-4632-B236-3AD2E17073D0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1:21.108" v="11" actId="1076"/>
          <ac:spMkLst>
            <pc:docMk/>
            <pc:sldMk cId="1976415511" sldId="322"/>
            <ac:spMk id="25" creationId="{CC2127A5-5926-49F4-A7CE-BF2DCB0604E8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1:25.264" v="13" actId="1076"/>
          <ac:spMkLst>
            <pc:docMk/>
            <pc:sldMk cId="1976415511" sldId="322"/>
            <ac:spMk id="26" creationId="{13504DFD-A7EC-42C4-BB57-D8F4C0F4A5A1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1:30.186" v="15" actId="1076"/>
          <ac:spMkLst>
            <pc:docMk/>
            <pc:sldMk cId="1976415511" sldId="322"/>
            <ac:spMk id="27" creationId="{EB7744C8-38E3-4257-9F3B-B6628E2E67BD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1:41.249" v="17" actId="1076"/>
          <ac:spMkLst>
            <pc:docMk/>
            <pc:sldMk cId="1976415511" sldId="322"/>
            <ac:spMk id="28" creationId="{2846C317-D29D-445D-8B9D-7E4BE744F7BF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6:52.201" v="127" actId="14100"/>
          <ac:spMkLst>
            <pc:docMk/>
            <pc:sldMk cId="1976415511" sldId="322"/>
            <ac:spMk id="33" creationId="{602D1F7F-B5F4-42EA-AD58-3485C782DF76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7:35.904" v="136" actId="20577"/>
          <ac:spMkLst>
            <pc:docMk/>
            <pc:sldMk cId="1976415511" sldId="322"/>
            <ac:spMk id="35" creationId="{CFD9E421-87AB-4B70-A3BF-1A73444A2225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8:38.435" v="164" actId="14100"/>
          <ac:spMkLst>
            <pc:docMk/>
            <pc:sldMk cId="1976415511" sldId="322"/>
            <ac:spMk id="37" creationId="{79C7EF61-ED5B-48BE-8951-373BAC309A32}"/>
          </ac:spMkLst>
        </pc:spChg>
        <pc:spChg chg="add mod">
          <ac:chgData name="ANA ISABEL TENA SANTOS" userId="S::aitena@educa.jcyl.es::e9830400-e9b0-46eb-8888-379e2d62c2cc" providerId="AD" clId="Web-{9210914D-719A-41CC-3A27-5629B512D49A}" dt="2018-12-05T10:45:08.217" v="85" actId="1076"/>
          <ac:spMkLst>
            <pc:docMk/>
            <pc:sldMk cId="1976415511" sldId="322"/>
            <ac:spMk id="39" creationId="{A5A7788E-F908-48FC-9DB8-24C0F34281E1}"/>
          </ac:spMkLst>
        </pc:spChg>
        <pc:grpChg chg="del">
          <ac:chgData name="ANA ISABEL TENA SANTOS" userId="S::aitena@educa.jcyl.es::e9830400-e9b0-46eb-8888-379e2d62c2cc" providerId="AD" clId="Web-{9210914D-719A-41CC-3A27-5629B512D49A}" dt="2018-12-05T10:40:31.140" v="1"/>
          <ac:grpSpMkLst>
            <pc:docMk/>
            <pc:sldMk cId="1976415511" sldId="322"/>
            <ac:grpSpMk id="23" creationId="{911EB612-C06F-42AD-A017-7434A4E52B3F}"/>
          </ac:grpSpMkLst>
        </pc:grpChg>
      </pc:sldChg>
    </pc:docChg>
  </pc:docChgLst>
  <pc:docChgLst>
    <pc:chgData name="ANA ISABEL TENA SANTOS" userId="S::aitena@educa.jcyl.es::e9830400-e9b0-46eb-8888-379e2d62c2cc" providerId="AD" clId="Web-{96E2CFFB-BD24-E0E6-3007-FCFEDB9890D9}"/>
    <pc:docChg chg="modSld">
      <pc:chgData name="ANA ISABEL TENA SANTOS" userId="S::aitena@educa.jcyl.es::e9830400-e9b0-46eb-8888-379e2d62c2cc" providerId="AD" clId="Web-{96E2CFFB-BD24-E0E6-3007-FCFEDB9890D9}" dt="2018-12-04T13:08:34.300" v="233"/>
      <pc:docMkLst>
        <pc:docMk/>
      </pc:docMkLst>
      <pc:sldChg chg="addSp delSp modSp addAnim delAnim modAnim">
        <pc:chgData name="ANA ISABEL TENA SANTOS" userId="S::aitena@educa.jcyl.es::e9830400-e9b0-46eb-8888-379e2d62c2cc" providerId="AD" clId="Web-{96E2CFFB-BD24-E0E6-3007-FCFEDB9890D9}" dt="2018-12-04T13:08:34.300" v="233"/>
        <pc:sldMkLst>
          <pc:docMk/>
          <pc:sldMk cId="1246003488" sldId="265"/>
        </pc:sldMkLst>
        <pc:spChg chg="add mod">
          <ac:chgData name="ANA ISABEL TENA SANTOS" userId="S::aitena@educa.jcyl.es::e9830400-e9b0-46eb-8888-379e2d62c2cc" providerId="AD" clId="Web-{96E2CFFB-BD24-E0E6-3007-FCFEDB9890D9}" dt="2018-12-04T12:59:10.130" v="124" actId="14100"/>
          <ac:spMkLst>
            <pc:docMk/>
            <pc:sldMk cId="1246003488" sldId="265"/>
            <ac:spMk id="2" creationId="{5CDC4B8E-A99E-4C70-930B-15980FC1DD8F}"/>
          </ac:spMkLst>
        </pc:spChg>
        <pc:spChg chg="add mod">
          <ac:chgData name="ANA ISABEL TENA SANTOS" userId="S::aitena@educa.jcyl.es::e9830400-e9b0-46eb-8888-379e2d62c2cc" providerId="AD" clId="Web-{96E2CFFB-BD24-E0E6-3007-FCFEDB9890D9}" dt="2018-12-04T13:01:00.036" v="159" actId="14100"/>
          <ac:spMkLst>
            <pc:docMk/>
            <pc:sldMk cId="1246003488" sldId="265"/>
            <ac:spMk id="3" creationId="{50D41FDE-6573-472D-9949-4B39D9A769F4}"/>
          </ac:spMkLst>
        </pc:spChg>
        <pc:spChg chg="add mod">
          <ac:chgData name="ANA ISABEL TENA SANTOS" userId="S::aitena@educa.jcyl.es::e9830400-e9b0-46eb-8888-379e2d62c2cc" providerId="AD" clId="Web-{96E2CFFB-BD24-E0E6-3007-FCFEDB9890D9}" dt="2018-12-04T13:01:46.910" v="181" actId="20577"/>
          <ac:spMkLst>
            <pc:docMk/>
            <pc:sldMk cId="1246003488" sldId="265"/>
            <ac:spMk id="4" creationId="{F7497D4E-F171-48C0-A2C7-3A84CFEE51B3}"/>
          </ac:spMkLst>
        </pc:spChg>
        <pc:spChg chg="add mod">
          <ac:chgData name="ANA ISABEL TENA SANTOS" userId="S::aitena@educa.jcyl.es::e9830400-e9b0-46eb-8888-379e2d62c2cc" providerId="AD" clId="Web-{96E2CFFB-BD24-E0E6-3007-FCFEDB9890D9}" dt="2018-12-04T13:02:54.379" v="216" actId="14100"/>
          <ac:spMkLst>
            <pc:docMk/>
            <pc:sldMk cId="1246003488" sldId="265"/>
            <ac:spMk id="6" creationId="{01404A66-A0DF-4D89-941F-3219F24E0177}"/>
          </ac:spMkLst>
        </pc:spChg>
        <pc:spChg chg="mod">
          <ac:chgData name="ANA ISABEL TENA SANTOS" userId="S::aitena@educa.jcyl.es::e9830400-e9b0-46eb-8888-379e2d62c2cc" providerId="AD" clId="Web-{96E2CFFB-BD24-E0E6-3007-FCFEDB9890D9}" dt="2018-12-04T12:55:31.974" v="66" actId="20577"/>
          <ac:spMkLst>
            <pc:docMk/>
            <pc:sldMk cId="1246003488" sldId="265"/>
            <ac:spMk id="9" creationId="{00000000-0000-0000-0000-000000000000}"/>
          </ac:spMkLst>
        </pc:spChg>
        <pc:spChg chg="mod">
          <ac:chgData name="ANA ISABEL TENA SANTOS" userId="S::aitena@educa.jcyl.es::e9830400-e9b0-46eb-8888-379e2d62c2cc" providerId="AD" clId="Web-{96E2CFFB-BD24-E0E6-3007-FCFEDB9890D9}" dt="2018-12-04T13:03:02.910" v="217" actId="1076"/>
          <ac:spMkLst>
            <pc:docMk/>
            <pc:sldMk cId="1246003488" sldId="265"/>
            <ac:spMk id="10" creationId="{00000000-0000-0000-0000-000000000000}"/>
          </ac:spMkLst>
        </pc:spChg>
        <pc:spChg chg="mod">
          <ac:chgData name="ANA ISABEL TENA SANTOS" userId="S::aitena@educa.jcyl.es::e9830400-e9b0-46eb-8888-379e2d62c2cc" providerId="AD" clId="Web-{96E2CFFB-BD24-E0E6-3007-FCFEDB9890D9}" dt="2018-12-04T12:55:41.302" v="71" actId="20577"/>
          <ac:spMkLst>
            <pc:docMk/>
            <pc:sldMk cId="1246003488" sldId="265"/>
            <ac:spMk id="12" creationId="{655DCC98-F117-40E8-BD8C-9F2675281831}"/>
          </ac:spMkLst>
        </pc:spChg>
        <pc:spChg chg="add mod">
          <ac:chgData name="ANA ISABEL TENA SANTOS" userId="S::aitena@educa.jcyl.es::e9830400-e9b0-46eb-8888-379e2d62c2cc" providerId="AD" clId="Web-{96E2CFFB-BD24-E0E6-3007-FCFEDB9890D9}" dt="2018-12-04T13:04:38.707" v="221" actId="1076"/>
          <ac:spMkLst>
            <pc:docMk/>
            <pc:sldMk cId="1246003488" sldId="265"/>
            <ac:spMk id="22" creationId="{B20E3FFA-C5F0-4B72-B848-353ED2AF02FC}"/>
          </ac:spMkLst>
        </pc:spChg>
        <pc:picChg chg="mod">
          <ac:chgData name="ANA ISABEL TENA SANTOS" userId="S::aitena@educa.jcyl.es::e9830400-e9b0-46eb-8888-379e2d62c2cc" providerId="AD" clId="Web-{96E2CFFB-BD24-E0E6-3007-FCFEDB9890D9}" dt="2018-12-04T12:58:37.067" v="123" actId="1076"/>
          <ac:picMkLst>
            <pc:docMk/>
            <pc:sldMk cId="1246003488" sldId="265"/>
            <ac:picMk id="5" creationId="{124646F2-BCED-4550-9DE2-E6ABEFC138AC}"/>
          </ac:picMkLst>
        </pc:picChg>
        <pc:picChg chg="add mod ord">
          <ac:chgData name="ANA ISABEL TENA SANTOS" userId="S::aitena@educa.jcyl.es::e9830400-e9b0-46eb-8888-379e2d62c2cc" providerId="AD" clId="Web-{96E2CFFB-BD24-E0E6-3007-FCFEDB9890D9}" dt="2018-12-04T13:00:08.536" v="131" actId="1076"/>
          <ac:picMkLst>
            <pc:docMk/>
            <pc:sldMk cId="1246003488" sldId="265"/>
            <ac:picMk id="8" creationId="{28E214F5-FA44-47FD-8D7F-1C924BBD2C7A}"/>
          </ac:picMkLst>
        </pc:picChg>
        <pc:picChg chg="add mod">
          <ac:chgData name="ANA ISABEL TENA SANTOS" userId="S::aitena@educa.jcyl.es::e9830400-e9b0-46eb-8888-379e2d62c2cc" providerId="AD" clId="Web-{96E2CFFB-BD24-E0E6-3007-FCFEDB9890D9}" dt="2018-12-04T13:00:12.129" v="132" actId="1076"/>
          <ac:picMkLst>
            <pc:docMk/>
            <pc:sldMk cId="1246003488" sldId="265"/>
            <ac:picMk id="18" creationId="{FCAD3911-B2F4-4F64-A111-D67B61469E6B}"/>
          </ac:picMkLst>
        </pc:picChg>
        <pc:picChg chg="add del">
          <ac:chgData name="ANA ISABEL TENA SANTOS" userId="S::aitena@educa.jcyl.es::e9830400-e9b0-46eb-8888-379e2d62c2cc" providerId="AD" clId="Web-{96E2CFFB-BD24-E0E6-3007-FCFEDB9890D9}" dt="2018-12-04T13:04:09.535" v="219"/>
          <ac:picMkLst>
            <pc:docMk/>
            <pc:sldMk cId="1246003488" sldId="265"/>
            <ac:picMk id="20" creationId="{28D35AD1-1776-48F5-B42A-46ABFB43D61C}"/>
          </ac:picMkLst>
        </pc:picChg>
      </pc:sldChg>
    </pc:docChg>
  </pc:docChgLst>
  <pc:docChgLst>
    <pc:chgData name="ANA ISABEL TENA SANTOS" userId="e9830400-e9b0-46eb-8888-379e2d62c2cc" providerId="ADAL" clId="{30D8B661-9C67-4792-84B9-A18D01628B96}"/>
    <pc:docChg chg="undo custSel addSld delSld modSld sldOrd">
      <pc:chgData name="ANA ISABEL TENA SANTOS" userId="e9830400-e9b0-46eb-8888-379e2d62c2cc" providerId="ADAL" clId="{30D8B661-9C67-4792-84B9-A18D01628B96}" dt="2018-12-04T21:28:07.185" v="2140"/>
      <pc:docMkLst>
        <pc:docMk/>
      </pc:docMkLst>
      <pc:sldChg chg="ord modAnim">
        <pc:chgData name="ANA ISABEL TENA SANTOS" userId="e9830400-e9b0-46eb-8888-379e2d62c2cc" providerId="ADAL" clId="{30D8B661-9C67-4792-84B9-A18D01628B96}" dt="2018-12-04T16:34:08.656" v="364"/>
        <pc:sldMkLst>
          <pc:docMk/>
          <pc:sldMk cId="1957580912" sldId="258"/>
        </pc:sldMkLst>
      </pc:sldChg>
      <pc:sldChg chg="addSp delSp modSp ord delAnim modAnim">
        <pc:chgData name="ANA ISABEL TENA SANTOS" userId="e9830400-e9b0-46eb-8888-379e2d62c2cc" providerId="ADAL" clId="{30D8B661-9C67-4792-84B9-A18D01628B96}" dt="2018-12-04T20:13:58.112" v="1187" actId="1076"/>
        <pc:sldMkLst>
          <pc:docMk/>
          <pc:sldMk cId="1562578103" sldId="260"/>
        </pc:sldMkLst>
        <pc:spChg chg="add del mod">
          <ac:chgData name="ANA ISABEL TENA SANTOS" userId="e9830400-e9b0-46eb-8888-379e2d62c2cc" providerId="ADAL" clId="{30D8B661-9C67-4792-84B9-A18D01628B96}" dt="2018-12-04T16:29:27.570" v="308" actId="478"/>
          <ac:spMkLst>
            <pc:docMk/>
            <pc:sldMk cId="1562578103" sldId="260"/>
            <ac:spMk id="9" creationId="{CB743806-F9AA-406E-ACCD-97717FB7CC6D}"/>
          </ac:spMkLst>
        </pc:spChg>
        <pc:spChg chg="del mod">
          <ac:chgData name="ANA ISABEL TENA SANTOS" userId="e9830400-e9b0-46eb-8888-379e2d62c2cc" providerId="ADAL" clId="{30D8B661-9C67-4792-84B9-A18D01628B96}" dt="2018-12-04T16:28:23.530" v="301" actId="478"/>
          <ac:spMkLst>
            <pc:docMk/>
            <pc:sldMk cId="1562578103" sldId="260"/>
            <ac:spMk id="24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16:28:15.466" v="299" actId="6549"/>
          <ac:spMkLst>
            <pc:docMk/>
            <pc:sldMk cId="1562578103" sldId="260"/>
            <ac:spMk id="28" creationId="{00000000-0000-0000-0000-000000000000}"/>
          </ac:spMkLst>
        </pc:spChg>
        <pc:spChg chg="add mod">
          <ac:chgData name="ANA ISABEL TENA SANTOS" userId="e9830400-e9b0-46eb-8888-379e2d62c2cc" providerId="ADAL" clId="{30D8B661-9C67-4792-84B9-A18D01628B96}" dt="2018-12-04T16:31:26.144" v="359" actId="1076"/>
          <ac:spMkLst>
            <pc:docMk/>
            <pc:sldMk cId="1562578103" sldId="260"/>
            <ac:spMk id="29" creationId="{4D23C82D-FDCA-4113-B82C-0021BD247A30}"/>
          </ac:spMkLst>
        </pc:spChg>
        <pc:spChg chg="del topLvl">
          <ac:chgData name="ANA ISABEL TENA SANTOS" userId="e9830400-e9b0-46eb-8888-379e2d62c2cc" providerId="ADAL" clId="{30D8B661-9C67-4792-84B9-A18D01628B96}" dt="2018-12-04T16:28:33.867" v="302" actId="478"/>
          <ac:spMkLst>
            <pc:docMk/>
            <pc:sldMk cId="1562578103" sldId="260"/>
            <ac:spMk id="33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6:24:32.210" v="286" actId="478"/>
          <ac:spMkLst>
            <pc:docMk/>
            <pc:sldMk cId="1562578103" sldId="260"/>
            <ac:spMk id="35" creationId="{44625ADB-A103-48E5-859F-EE4611CB60E6}"/>
          </ac:spMkLst>
        </pc:spChg>
        <pc:grpChg chg="mod">
          <ac:chgData name="ANA ISABEL TENA SANTOS" userId="e9830400-e9b0-46eb-8888-379e2d62c2cc" providerId="ADAL" clId="{30D8B661-9C67-4792-84B9-A18D01628B96}" dt="2018-12-04T16:29:52.643" v="314" actId="1076"/>
          <ac:grpSpMkLst>
            <pc:docMk/>
            <pc:sldMk cId="1562578103" sldId="260"/>
            <ac:grpSpMk id="2" creationId="{00000000-0000-0000-0000-000000000000}"/>
          </ac:grpSpMkLst>
        </pc:grpChg>
        <pc:grpChg chg="mod">
          <ac:chgData name="ANA ISABEL TENA SANTOS" userId="e9830400-e9b0-46eb-8888-379e2d62c2cc" providerId="ADAL" clId="{30D8B661-9C67-4792-84B9-A18D01628B96}" dt="2018-12-04T20:13:14.267" v="1181" actId="1076"/>
          <ac:grpSpMkLst>
            <pc:docMk/>
            <pc:sldMk cId="1562578103" sldId="260"/>
            <ac:grpSpMk id="19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6:28:23.530" v="301" actId="478"/>
          <ac:grpSpMkLst>
            <pc:docMk/>
            <pc:sldMk cId="1562578103" sldId="260"/>
            <ac:grpSpMk id="22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6:28:33.867" v="302" actId="478"/>
          <ac:grpSpMkLst>
            <pc:docMk/>
            <pc:sldMk cId="1562578103" sldId="260"/>
            <ac:grpSpMk id="31" creationId="{00000000-0000-0000-0000-000000000000}"/>
          </ac:grpSpMkLst>
        </pc:grpChg>
        <pc:picChg chg="add mod">
          <ac:chgData name="ANA ISABEL TENA SANTOS" userId="e9830400-e9b0-46eb-8888-379e2d62c2cc" providerId="ADAL" clId="{30D8B661-9C67-4792-84B9-A18D01628B96}" dt="2018-12-04T16:22:21.875" v="285"/>
          <ac:picMkLst>
            <pc:docMk/>
            <pc:sldMk cId="1562578103" sldId="260"/>
            <ac:picMk id="4" creationId="{457A529F-B077-4DE6-B287-EDDDA5518927}"/>
          </ac:picMkLst>
        </pc:picChg>
        <pc:picChg chg="add del mod">
          <ac:chgData name="ANA ISABEL TENA SANTOS" userId="e9830400-e9b0-46eb-8888-379e2d62c2cc" providerId="ADAL" clId="{30D8B661-9C67-4792-84B9-A18D01628B96}" dt="2018-12-04T16:25:04.889" v="290" actId="478"/>
          <ac:picMkLst>
            <pc:docMk/>
            <pc:sldMk cId="1562578103" sldId="260"/>
            <ac:picMk id="6" creationId="{80DBB56C-6CD4-4980-B14F-D6FB678A49A9}"/>
          </ac:picMkLst>
        </pc:picChg>
        <pc:picChg chg="add mod">
          <ac:chgData name="ANA ISABEL TENA SANTOS" userId="e9830400-e9b0-46eb-8888-379e2d62c2cc" providerId="ADAL" clId="{30D8B661-9C67-4792-84B9-A18D01628B96}" dt="2018-12-04T16:27:13.581" v="297"/>
          <ac:picMkLst>
            <pc:docMk/>
            <pc:sldMk cId="1562578103" sldId="260"/>
            <ac:picMk id="8" creationId="{AB563098-F3F1-4D35-993B-B0809CB2F6F3}"/>
          </ac:picMkLst>
        </pc:picChg>
        <pc:picChg chg="add mod">
          <ac:chgData name="ANA ISABEL TENA SANTOS" userId="e9830400-e9b0-46eb-8888-379e2d62c2cc" providerId="ADAL" clId="{30D8B661-9C67-4792-84B9-A18D01628B96}" dt="2018-12-04T16:52:47.691" v="388" actId="14100"/>
          <ac:picMkLst>
            <pc:docMk/>
            <pc:sldMk cId="1562578103" sldId="260"/>
            <ac:picMk id="11" creationId="{0F977198-419F-4690-AD19-1DE43E6D23CF}"/>
          </ac:picMkLst>
        </pc:picChg>
        <pc:picChg chg="add mod">
          <ac:chgData name="ANA ISABEL TENA SANTOS" userId="e9830400-e9b0-46eb-8888-379e2d62c2cc" providerId="ADAL" clId="{30D8B661-9C67-4792-84B9-A18D01628B96}" dt="2018-12-04T16:47:55.221" v="379"/>
          <ac:picMkLst>
            <pc:docMk/>
            <pc:sldMk cId="1562578103" sldId="260"/>
            <ac:picMk id="14" creationId="{5DC86EFE-5954-4A03-AB76-2F3144FC3E61}"/>
          </ac:picMkLst>
        </pc:picChg>
        <pc:picChg chg="add mod">
          <ac:chgData name="ANA ISABEL TENA SANTOS" userId="e9830400-e9b0-46eb-8888-379e2d62c2cc" providerId="ADAL" clId="{30D8B661-9C67-4792-84B9-A18D01628B96}" dt="2018-12-04T20:13:18.047" v="1182" actId="1076"/>
          <ac:picMkLst>
            <pc:docMk/>
            <pc:sldMk cId="1562578103" sldId="260"/>
            <ac:picMk id="18" creationId="{D447D849-ACAE-4CFB-A930-14F487986865}"/>
          </ac:picMkLst>
        </pc:picChg>
        <pc:picChg chg="add mod">
          <ac:chgData name="ANA ISABEL TENA SANTOS" userId="e9830400-e9b0-46eb-8888-379e2d62c2cc" providerId="ADAL" clId="{30D8B661-9C67-4792-84B9-A18D01628B96}" dt="2018-12-04T20:13:58.112" v="1187" actId="1076"/>
          <ac:picMkLst>
            <pc:docMk/>
            <pc:sldMk cId="1562578103" sldId="260"/>
            <ac:picMk id="22" creationId="{B30C2191-E924-4074-810A-077C067481A6}"/>
          </ac:picMkLst>
        </pc:picChg>
        <pc:picChg chg="mod topLvl">
          <ac:chgData name="ANA ISABEL TENA SANTOS" userId="e9830400-e9b0-46eb-8888-379e2d62c2cc" providerId="ADAL" clId="{30D8B661-9C67-4792-84B9-A18D01628B96}" dt="2018-12-04T16:47:28.242" v="377" actId="1076"/>
          <ac:picMkLst>
            <pc:docMk/>
            <pc:sldMk cId="1562578103" sldId="260"/>
            <ac:picMk id="32" creationId="{00000000-0000-0000-0000-000000000000}"/>
          </ac:picMkLst>
        </pc:picChg>
      </pc:sldChg>
      <pc:sldChg chg="addSp delSp modSp ord addAnim delAnim modAnim">
        <pc:chgData name="ANA ISABEL TENA SANTOS" userId="e9830400-e9b0-46eb-8888-379e2d62c2cc" providerId="ADAL" clId="{30D8B661-9C67-4792-84B9-A18D01628B96}" dt="2018-12-04T20:41:45.214" v="1690"/>
        <pc:sldMkLst>
          <pc:docMk/>
          <pc:sldMk cId="2561954572" sldId="261"/>
        </pc:sldMkLst>
        <pc:spChg chg="mod">
          <ac:chgData name="ANA ISABEL TENA SANTOS" userId="e9830400-e9b0-46eb-8888-379e2d62c2cc" providerId="ADAL" clId="{30D8B661-9C67-4792-84B9-A18D01628B96}" dt="2018-12-04T20:14:23.070" v="1188" actId="255"/>
          <ac:spMkLst>
            <pc:docMk/>
            <pc:sldMk cId="2561954572" sldId="261"/>
            <ac:spMk id="35" creationId="{00000000-0000-0000-0000-000000000000}"/>
          </ac:spMkLst>
        </pc:spChg>
        <pc:spChg chg="add mod">
          <ac:chgData name="ANA ISABEL TENA SANTOS" userId="e9830400-e9b0-46eb-8888-379e2d62c2cc" providerId="ADAL" clId="{30D8B661-9C67-4792-84B9-A18D01628B96}" dt="2018-12-04T20:33:20.264" v="1622" actId="164"/>
          <ac:spMkLst>
            <pc:docMk/>
            <pc:sldMk cId="2561954572" sldId="261"/>
            <ac:spMk id="75" creationId="{50F86964-4EB5-4E0B-8644-93E816F8C881}"/>
          </ac:spMkLst>
        </pc:spChg>
        <pc:spChg chg="add mod">
          <ac:chgData name="ANA ISABEL TENA SANTOS" userId="e9830400-e9b0-46eb-8888-379e2d62c2cc" providerId="ADAL" clId="{30D8B661-9C67-4792-84B9-A18D01628B96}" dt="2018-12-04T20:33:20.264" v="1622" actId="164"/>
          <ac:spMkLst>
            <pc:docMk/>
            <pc:sldMk cId="2561954572" sldId="261"/>
            <ac:spMk id="76" creationId="{333837BB-F976-4686-BD79-F1BB22DCC589}"/>
          </ac:spMkLst>
        </pc:spChg>
        <pc:spChg chg="add mod">
          <ac:chgData name="ANA ISABEL TENA SANTOS" userId="e9830400-e9b0-46eb-8888-379e2d62c2cc" providerId="ADAL" clId="{30D8B661-9C67-4792-84B9-A18D01628B96}" dt="2018-12-04T20:33:20.264" v="1622" actId="164"/>
          <ac:spMkLst>
            <pc:docMk/>
            <pc:sldMk cId="2561954572" sldId="261"/>
            <ac:spMk id="77" creationId="{72C6010C-3270-43F6-9435-0D4D4E82FC83}"/>
          </ac:spMkLst>
        </pc:spChg>
        <pc:spChg chg="add mod">
          <ac:chgData name="ANA ISABEL TENA SANTOS" userId="e9830400-e9b0-46eb-8888-379e2d62c2cc" providerId="ADAL" clId="{30D8B661-9C67-4792-84B9-A18D01628B96}" dt="2018-12-04T20:33:20.264" v="1622" actId="164"/>
          <ac:spMkLst>
            <pc:docMk/>
            <pc:sldMk cId="2561954572" sldId="261"/>
            <ac:spMk id="78" creationId="{B76F1A4C-A59C-4AFF-89DC-0F2A48A83FFD}"/>
          </ac:spMkLst>
        </pc:spChg>
        <pc:spChg chg="add mod">
          <ac:chgData name="ANA ISABEL TENA SANTOS" userId="e9830400-e9b0-46eb-8888-379e2d62c2cc" providerId="ADAL" clId="{30D8B661-9C67-4792-84B9-A18D01628B96}" dt="2018-12-04T20:33:20.264" v="1622" actId="164"/>
          <ac:spMkLst>
            <pc:docMk/>
            <pc:sldMk cId="2561954572" sldId="261"/>
            <ac:spMk id="79" creationId="{45FCE2E0-5A70-48DD-85D9-1D998958D100}"/>
          </ac:spMkLst>
        </pc:spChg>
        <pc:spChg chg="mod">
          <ac:chgData name="ANA ISABEL TENA SANTOS" userId="e9830400-e9b0-46eb-8888-379e2d62c2cc" providerId="ADAL" clId="{30D8B661-9C67-4792-84B9-A18D01628B96}" dt="2018-12-04T17:22:00.270" v="533" actId="1076"/>
          <ac:spMkLst>
            <pc:docMk/>
            <pc:sldMk cId="2561954572" sldId="261"/>
            <ac:spMk id="100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17:23:36.494" v="636" actId="207"/>
          <ac:spMkLst>
            <pc:docMk/>
            <pc:sldMk cId="2561954572" sldId="261"/>
            <ac:spMk id="101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17:31:49.329" v="1121" actId="207"/>
          <ac:spMkLst>
            <pc:docMk/>
            <pc:sldMk cId="2561954572" sldId="261"/>
            <ac:spMk id="103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17:31:32.019" v="1117" actId="113"/>
          <ac:spMkLst>
            <pc:docMk/>
            <pc:sldMk cId="2561954572" sldId="261"/>
            <ac:spMk id="106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20:32:47.334" v="1621" actId="1076"/>
          <ac:spMkLst>
            <pc:docMk/>
            <pc:sldMk cId="2561954572" sldId="261"/>
            <ac:spMk id="109" creationId="{00000000-0000-0000-0000-000000000000}"/>
          </ac:spMkLst>
        </pc:spChg>
        <pc:spChg chg="del mod">
          <ac:chgData name="ANA ISABEL TENA SANTOS" userId="e9830400-e9b0-46eb-8888-379e2d62c2cc" providerId="ADAL" clId="{30D8B661-9C67-4792-84B9-A18D01628B96}" dt="2018-12-04T17:29:45.723" v="1053" actId="478"/>
          <ac:spMkLst>
            <pc:docMk/>
            <pc:sldMk cId="2561954572" sldId="261"/>
            <ac:spMk id="112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13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32:07.770" v="1124" actId="478"/>
          <ac:spMkLst>
            <pc:docMk/>
            <pc:sldMk cId="2561954572" sldId="261"/>
            <ac:spMk id="115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16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17:31:41.461" v="1120" actId="207"/>
          <ac:spMkLst>
            <pc:docMk/>
            <pc:sldMk cId="2561954572" sldId="261"/>
            <ac:spMk id="118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32:28.199" v="1131" actId="478"/>
          <ac:spMkLst>
            <pc:docMk/>
            <pc:sldMk cId="2561954572" sldId="261"/>
            <ac:spMk id="121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22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17:31:53.711" v="1122" actId="207"/>
          <ac:spMkLst>
            <pc:docMk/>
            <pc:sldMk cId="2561954572" sldId="261"/>
            <ac:spMk id="124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20:31:56.102" v="1608" actId="1076"/>
          <ac:spMkLst>
            <pc:docMk/>
            <pc:sldMk cId="2561954572" sldId="261"/>
            <ac:spMk id="127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28:26.660" v="1013" actId="478"/>
          <ac:spMkLst>
            <pc:docMk/>
            <pc:sldMk cId="2561954572" sldId="261"/>
            <ac:spMk id="130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31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32:44.038" v="1135" actId="478"/>
          <ac:spMkLst>
            <pc:docMk/>
            <pc:sldMk cId="2561954572" sldId="261"/>
            <ac:spMk id="133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34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20:31:52.843" v="1607" actId="1076"/>
          <ac:spMkLst>
            <pc:docMk/>
            <pc:sldMk cId="2561954572" sldId="261"/>
            <ac:spMk id="136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28:45.984" v="1035" actId="478"/>
          <ac:spMkLst>
            <pc:docMk/>
            <pc:sldMk cId="2561954572" sldId="261"/>
            <ac:spMk id="139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40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32:34.049" v="1133" actId="478"/>
          <ac:spMkLst>
            <pc:docMk/>
            <pc:sldMk cId="2561954572" sldId="261"/>
            <ac:spMk id="142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43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28:22.922" v="1012" actId="478"/>
          <ac:spMkLst>
            <pc:docMk/>
            <pc:sldMk cId="2561954572" sldId="261"/>
            <ac:spMk id="145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46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32:36.844" v="1134" actId="478"/>
          <ac:spMkLst>
            <pc:docMk/>
            <pc:sldMk cId="2561954572" sldId="261"/>
            <ac:spMk id="148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49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17:31:27.706" v="1116" actId="113"/>
          <ac:spMkLst>
            <pc:docMk/>
            <pc:sldMk cId="2561954572" sldId="261"/>
            <ac:spMk id="151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32:22.241" v="1129" actId="478"/>
          <ac:spMkLst>
            <pc:docMk/>
            <pc:sldMk cId="2561954572" sldId="261"/>
            <ac:spMk id="154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55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32:15.233" v="1127" actId="478"/>
          <ac:spMkLst>
            <pc:docMk/>
            <pc:sldMk cId="2561954572" sldId="261"/>
            <ac:spMk id="157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58" creationId="{00000000-0000-0000-0000-000000000000}"/>
          </ac:spMkLst>
        </pc:spChg>
        <pc:spChg chg="del mod">
          <ac:chgData name="ANA ISABEL TENA SANTOS" userId="e9830400-e9b0-46eb-8888-379e2d62c2cc" providerId="ADAL" clId="{30D8B661-9C67-4792-84B9-A18D01628B96}" dt="2018-12-04T17:21:27.952" v="511"/>
          <ac:spMkLst>
            <pc:docMk/>
            <pc:sldMk cId="2561954572" sldId="261"/>
            <ac:spMk id="159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20:34:35.706" v="1637" actId="1076"/>
          <ac:spMkLst>
            <pc:docMk/>
            <pc:sldMk cId="2561954572" sldId="261"/>
            <ac:spMk id="161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32:31.116" v="1132" actId="478"/>
          <ac:spMkLst>
            <pc:docMk/>
            <pc:sldMk cId="2561954572" sldId="261"/>
            <ac:spMk id="163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64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17:32:19.169" v="1128" actId="478"/>
          <ac:spMkLst>
            <pc:docMk/>
            <pc:sldMk cId="2561954572" sldId="261"/>
            <ac:spMk id="166" creationId="{00000000-0000-0000-0000-000000000000}"/>
          </ac:spMkLst>
        </pc:spChg>
        <pc:spChg chg="mod topLvl">
          <ac:chgData name="ANA ISABEL TENA SANTOS" userId="e9830400-e9b0-46eb-8888-379e2d62c2cc" providerId="ADAL" clId="{30D8B661-9C67-4792-84B9-A18D01628B96}" dt="2018-12-04T20:30:38.559" v="1602" actId="338"/>
          <ac:spMkLst>
            <pc:docMk/>
            <pc:sldMk cId="2561954572" sldId="261"/>
            <ac:spMk id="167" creationId="{00000000-0000-0000-0000-000000000000}"/>
          </ac:spMkLst>
        </pc:spChg>
        <pc:grpChg chg="add del mod">
          <ac:chgData name="ANA ISABEL TENA SANTOS" userId="e9830400-e9b0-46eb-8888-379e2d62c2cc" providerId="ADAL" clId="{30D8B661-9C67-4792-84B9-A18D01628B96}" dt="2018-12-04T20:29:47.886" v="1597" actId="165"/>
          <ac:grpSpMkLst>
            <pc:docMk/>
            <pc:sldMk cId="2561954572" sldId="261"/>
            <ac:grpSpMk id="2" creationId="{00000000-0000-0000-0000-000000000000}"/>
          </ac:grpSpMkLst>
        </pc:grpChg>
        <pc:grpChg chg="add del mod">
          <ac:chgData name="ANA ISABEL TENA SANTOS" userId="e9830400-e9b0-46eb-8888-379e2d62c2cc" providerId="ADAL" clId="{30D8B661-9C67-4792-84B9-A18D01628B96}" dt="2018-12-04T20:30:12.995" v="1600" actId="165"/>
          <ac:grpSpMkLst>
            <pc:docMk/>
            <pc:sldMk cId="2561954572" sldId="261"/>
            <ac:grpSpMk id="7" creationId="{626BEB6B-8EA1-47A6-A6BB-64D762D32B86}"/>
          </ac:grpSpMkLst>
        </pc:grpChg>
        <pc:grpChg chg="add mod">
          <ac:chgData name="ANA ISABEL TENA SANTOS" userId="e9830400-e9b0-46eb-8888-379e2d62c2cc" providerId="ADAL" clId="{30D8B661-9C67-4792-84B9-A18D01628B96}" dt="2018-12-04T20:33:20.264" v="1622" actId="164"/>
          <ac:grpSpMkLst>
            <pc:docMk/>
            <pc:sldMk cId="2561954572" sldId="261"/>
            <ac:grpSpMk id="8" creationId="{7A74C567-DE2C-4AD5-9E66-9D2AE17E570C}"/>
          </ac:grpSpMkLst>
        </pc:grpChg>
        <pc:grpChg chg="add mod">
          <ac:chgData name="ANA ISABEL TENA SANTOS" userId="e9830400-e9b0-46eb-8888-379e2d62c2cc" providerId="ADAL" clId="{30D8B661-9C67-4792-84B9-A18D01628B96}" dt="2018-12-04T20:34:08.324" v="1631" actId="1076"/>
          <ac:grpSpMkLst>
            <pc:docMk/>
            <pc:sldMk cId="2561954572" sldId="261"/>
            <ac:grpSpMk id="9" creationId="{C6731B62-5FCA-4730-8710-E5A920C33A0F}"/>
          </ac:grpSpMkLst>
        </pc:grpChg>
        <pc:grpChg chg="mod topLvl">
          <ac:chgData name="ANA ISABEL TENA SANTOS" userId="e9830400-e9b0-46eb-8888-379e2d62c2cc" providerId="ADAL" clId="{30D8B661-9C67-4792-84B9-A18D01628B96}" dt="2018-12-04T20:30:38.559" v="1602" actId="338"/>
          <ac:grpSpMkLst>
            <pc:docMk/>
            <pc:sldMk cId="2561954572" sldId="261"/>
            <ac:grpSpMk id="99" creationId="{00000000-0000-0000-0000-000000000000}"/>
          </ac:grpSpMkLst>
        </pc:grpChg>
        <pc:grpChg chg="mod topLvl">
          <ac:chgData name="ANA ISABEL TENA SANTOS" userId="e9830400-e9b0-46eb-8888-379e2d62c2cc" providerId="ADAL" clId="{30D8B661-9C67-4792-84B9-A18D01628B96}" dt="2018-12-04T20:30:38.559" v="1602" actId="338"/>
          <ac:grpSpMkLst>
            <pc:docMk/>
            <pc:sldMk cId="2561954572" sldId="261"/>
            <ac:grpSpMk id="102" creationId="{00000000-0000-0000-0000-000000000000}"/>
          </ac:grpSpMkLst>
        </pc:grpChg>
        <pc:grpChg chg="mod topLvl">
          <ac:chgData name="ANA ISABEL TENA SANTOS" userId="e9830400-e9b0-46eb-8888-379e2d62c2cc" providerId="ADAL" clId="{30D8B661-9C67-4792-84B9-A18D01628B96}" dt="2018-12-04T20:30:38.559" v="1602" actId="338"/>
          <ac:grpSpMkLst>
            <pc:docMk/>
            <pc:sldMk cId="2561954572" sldId="261"/>
            <ac:grpSpMk id="105" creationId="{00000000-0000-0000-0000-000000000000}"/>
          </ac:grpSpMkLst>
        </pc:grpChg>
        <pc:grpChg chg="mod topLvl">
          <ac:chgData name="ANA ISABEL TENA SANTOS" userId="e9830400-e9b0-46eb-8888-379e2d62c2cc" providerId="ADAL" clId="{30D8B661-9C67-4792-84B9-A18D01628B96}" dt="2018-12-04T20:30:38.559" v="1602" actId="338"/>
          <ac:grpSpMkLst>
            <pc:docMk/>
            <pc:sldMk cId="2561954572" sldId="261"/>
            <ac:grpSpMk id="108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29:45.723" v="1053" actId="478"/>
          <ac:grpSpMkLst>
            <pc:docMk/>
            <pc:sldMk cId="2561954572" sldId="261"/>
            <ac:grpSpMk id="111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32:07.770" v="1124" actId="478"/>
          <ac:grpSpMkLst>
            <pc:docMk/>
            <pc:sldMk cId="2561954572" sldId="261"/>
            <ac:grpSpMk id="114" creationId="{00000000-0000-0000-0000-000000000000}"/>
          </ac:grpSpMkLst>
        </pc:grpChg>
        <pc:grpChg chg="mod topLvl">
          <ac:chgData name="ANA ISABEL TENA SANTOS" userId="e9830400-e9b0-46eb-8888-379e2d62c2cc" providerId="ADAL" clId="{30D8B661-9C67-4792-84B9-A18D01628B96}" dt="2018-12-04T20:30:38.559" v="1602" actId="338"/>
          <ac:grpSpMkLst>
            <pc:docMk/>
            <pc:sldMk cId="2561954572" sldId="261"/>
            <ac:grpSpMk id="117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32:28.199" v="1131" actId="478"/>
          <ac:grpSpMkLst>
            <pc:docMk/>
            <pc:sldMk cId="2561954572" sldId="261"/>
            <ac:grpSpMk id="120" creationId="{00000000-0000-0000-0000-000000000000}"/>
          </ac:grpSpMkLst>
        </pc:grpChg>
        <pc:grpChg chg="mod topLvl">
          <ac:chgData name="ANA ISABEL TENA SANTOS" userId="e9830400-e9b0-46eb-8888-379e2d62c2cc" providerId="ADAL" clId="{30D8B661-9C67-4792-84B9-A18D01628B96}" dt="2018-12-04T20:30:38.559" v="1602" actId="338"/>
          <ac:grpSpMkLst>
            <pc:docMk/>
            <pc:sldMk cId="2561954572" sldId="261"/>
            <ac:grpSpMk id="123" creationId="{00000000-0000-0000-0000-000000000000}"/>
          </ac:grpSpMkLst>
        </pc:grpChg>
        <pc:grpChg chg="mod topLvl">
          <ac:chgData name="ANA ISABEL TENA SANTOS" userId="e9830400-e9b0-46eb-8888-379e2d62c2cc" providerId="ADAL" clId="{30D8B661-9C67-4792-84B9-A18D01628B96}" dt="2018-12-04T20:30:38.559" v="1602" actId="338"/>
          <ac:grpSpMkLst>
            <pc:docMk/>
            <pc:sldMk cId="2561954572" sldId="261"/>
            <ac:grpSpMk id="126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28:26.660" v="1013" actId="478"/>
          <ac:grpSpMkLst>
            <pc:docMk/>
            <pc:sldMk cId="2561954572" sldId="261"/>
            <ac:grpSpMk id="129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32:44.038" v="1135" actId="478"/>
          <ac:grpSpMkLst>
            <pc:docMk/>
            <pc:sldMk cId="2561954572" sldId="261"/>
            <ac:grpSpMk id="132" creationId="{00000000-0000-0000-0000-000000000000}"/>
          </ac:grpSpMkLst>
        </pc:grpChg>
        <pc:grpChg chg="mod topLvl">
          <ac:chgData name="ANA ISABEL TENA SANTOS" userId="e9830400-e9b0-46eb-8888-379e2d62c2cc" providerId="ADAL" clId="{30D8B661-9C67-4792-84B9-A18D01628B96}" dt="2018-12-04T20:30:38.559" v="1602" actId="338"/>
          <ac:grpSpMkLst>
            <pc:docMk/>
            <pc:sldMk cId="2561954572" sldId="261"/>
            <ac:grpSpMk id="135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28:45.984" v="1035" actId="478"/>
          <ac:grpSpMkLst>
            <pc:docMk/>
            <pc:sldMk cId="2561954572" sldId="261"/>
            <ac:grpSpMk id="138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32:34.049" v="1133" actId="478"/>
          <ac:grpSpMkLst>
            <pc:docMk/>
            <pc:sldMk cId="2561954572" sldId="261"/>
            <ac:grpSpMk id="141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28:22.922" v="1012" actId="478"/>
          <ac:grpSpMkLst>
            <pc:docMk/>
            <pc:sldMk cId="2561954572" sldId="261"/>
            <ac:grpSpMk id="144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32:36.844" v="1134" actId="478"/>
          <ac:grpSpMkLst>
            <pc:docMk/>
            <pc:sldMk cId="2561954572" sldId="261"/>
            <ac:grpSpMk id="147" creationId="{00000000-0000-0000-0000-000000000000}"/>
          </ac:grpSpMkLst>
        </pc:grpChg>
        <pc:grpChg chg="mod topLvl">
          <ac:chgData name="ANA ISABEL TENA SANTOS" userId="e9830400-e9b0-46eb-8888-379e2d62c2cc" providerId="ADAL" clId="{30D8B661-9C67-4792-84B9-A18D01628B96}" dt="2018-12-04T20:30:38.559" v="1602" actId="338"/>
          <ac:grpSpMkLst>
            <pc:docMk/>
            <pc:sldMk cId="2561954572" sldId="261"/>
            <ac:grpSpMk id="150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32:22.241" v="1129" actId="478"/>
          <ac:grpSpMkLst>
            <pc:docMk/>
            <pc:sldMk cId="2561954572" sldId="261"/>
            <ac:grpSpMk id="153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32:15.233" v="1127" actId="478"/>
          <ac:grpSpMkLst>
            <pc:docMk/>
            <pc:sldMk cId="2561954572" sldId="261"/>
            <ac:grpSpMk id="156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32:31.116" v="1132" actId="478"/>
          <ac:grpSpMkLst>
            <pc:docMk/>
            <pc:sldMk cId="2561954572" sldId="261"/>
            <ac:grpSpMk id="162" creationId="{00000000-0000-0000-0000-000000000000}"/>
          </ac:grpSpMkLst>
        </pc:grpChg>
        <pc:grpChg chg="del">
          <ac:chgData name="ANA ISABEL TENA SANTOS" userId="e9830400-e9b0-46eb-8888-379e2d62c2cc" providerId="ADAL" clId="{30D8B661-9C67-4792-84B9-A18D01628B96}" dt="2018-12-04T17:32:19.169" v="1128" actId="478"/>
          <ac:grpSpMkLst>
            <pc:docMk/>
            <pc:sldMk cId="2561954572" sldId="261"/>
            <ac:grpSpMk id="165" creationId="{00000000-0000-0000-0000-000000000000}"/>
          </ac:grpSpMkLst>
        </pc:grpChg>
        <pc:picChg chg="add mod">
          <ac:chgData name="ANA ISABEL TENA SANTOS" userId="e9830400-e9b0-46eb-8888-379e2d62c2cc" providerId="ADAL" clId="{30D8B661-9C67-4792-84B9-A18D01628B96}" dt="2018-12-04T20:32:04.477" v="1610" actId="1076"/>
          <ac:picMkLst>
            <pc:docMk/>
            <pc:sldMk cId="2561954572" sldId="261"/>
            <ac:picMk id="4" creationId="{0CA8E9F0-AD12-4BB2-9778-480118889772}"/>
          </ac:picMkLst>
        </pc:picChg>
        <pc:picChg chg="add mod">
          <ac:chgData name="ANA ISABEL TENA SANTOS" userId="e9830400-e9b0-46eb-8888-379e2d62c2cc" providerId="ADAL" clId="{30D8B661-9C67-4792-84B9-A18D01628B96}" dt="2018-12-04T20:32:14.165" v="1614" actId="1076"/>
          <ac:picMkLst>
            <pc:docMk/>
            <pc:sldMk cId="2561954572" sldId="261"/>
            <ac:picMk id="6" creationId="{B4851AE5-E6B0-415F-8483-DAC2CE20ED89}"/>
          </ac:picMkLst>
        </pc:picChg>
        <pc:picChg chg="add mod">
          <ac:chgData name="ANA ISABEL TENA SANTOS" userId="e9830400-e9b0-46eb-8888-379e2d62c2cc" providerId="ADAL" clId="{30D8B661-9C67-4792-84B9-A18D01628B96}" dt="2018-12-04T20:32:06.093" v="1611" actId="1076"/>
          <ac:picMkLst>
            <pc:docMk/>
            <pc:sldMk cId="2561954572" sldId="261"/>
            <ac:picMk id="55" creationId="{57989180-FFAE-4939-AB38-C8E3D376F0B9}"/>
          </ac:picMkLst>
        </pc:picChg>
        <pc:picChg chg="add mod">
          <ac:chgData name="ANA ISABEL TENA SANTOS" userId="e9830400-e9b0-46eb-8888-379e2d62c2cc" providerId="ADAL" clId="{30D8B661-9C67-4792-84B9-A18D01628B96}" dt="2018-12-04T20:32:07.797" v="1612" actId="1076"/>
          <ac:picMkLst>
            <pc:docMk/>
            <pc:sldMk cId="2561954572" sldId="261"/>
            <ac:picMk id="56" creationId="{5E2CF8A4-4578-4D8F-95B7-F9FE70A6432F}"/>
          </ac:picMkLst>
        </pc:picChg>
        <pc:picChg chg="add mod">
          <ac:chgData name="ANA ISABEL TENA SANTOS" userId="e9830400-e9b0-46eb-8888-379e2d62c2cc" providerId="ADAL" clId="{30D8B661-9C67-4792-84B9-A18D01628B96}" dt="2018-12-04T20:32:09.682" v="1613" actId="1076"/>
          <ac:picMkLst>
            <pc:docMk/>
            <pc:sldMk cId="2561954572" sldId="261"/>
            <ac:picMk id="57" creationId="{F6F2B3D4-6A12-4F3E-9C71-D82E63EFAD98}"/>
          </ac:picMkLst>
        </pc:picChg>
        <pc:picChg chg="add mod">
          <ac:chgData name="ANA ISABEL TENA SANTOS" userId="e9830400-e9b0-46eb-8888-379e2d62c2cc" providerId="ADAL" clId="{30D8B661-9C67-4792-84B9-A18D01628B96}" dt="2018-12-04T20:21:05.954" v="1533" actId="1076"/>
          <ac:picMkLst>
            <pc:docMk/>
            <pc:sldMk cId="2561954572" sldId="261"/>
            <ac:picMk id="58" creationId="{056916C6-D567-4374-8632-65316D64D782}"/>
          </ac:picMkLst>
        </pc:picChg>
        <pc:picChg chg="add mod">
          <ac:chgData name="ANA ISABEL TENA SANTOS" userId="e9830400-e9b0-46eb-8888-379e2d62c2cc" providerId="ADAL" clId="{30D8B661-9C67-4792-84B9-A18D01628B96}" dt="2018-12-04T20:21:11.384" v="1535" actId="1076"/>
          <ac:picMkLst>
            <pc:docMk/>
            <pc:sldMk cId="2561954572" sldId="261"/>
            <ac:picMk id="59" creationId="{959230AF-6DC1-4907-96F8-4FEF445597F9}"/>
          </ac:picMkLst>
        </pc:picChg>
        <pc:picChg chg="add mod">
          <ac:chgData name="ANA ISABEL TENA SANTOS" userId="e9830400-e9b0-46eb-8888-379e2d62c2cc" providerId="ADAL" clId="{30D8B661-9C67-4792-84B9-A18D01628B96}" dt="2018-12-04T20:21:16.711" v="1537" actId="1076"/>
          <ac:picMkLst>
            <pc:docMk/>
            <pc:sldMk cId="2561954572" sldId="261"/>
            <ac:picMk id="60" creationId="{3A11DB1C-8DB5-4286-A942-C70B1D544C70}"/>
          </ac:picMkLst>
        </pc:picChg>
        <pc:picChg chg="add mod">
          <ac:chgData name="ANA ISABEL TENA SANTOS" userId="e9830400-e9b0-46eb-8888-379e2d62c2cc" providerId="ADAL" clId="{30D8B661-9C67-4792-84B9-A18D01628B96}" dt="2018-12-04T20:32:16.217" v="1615" actId="1076"/>
          <ac:picMkLst>
            <pc:docMk/>
            <pc:sldMk cId="2561954572" sldId="261"/>
            <ac:picMk id="63" creationId="{4D41FF92-689B-4958-AFB0-64CFCFBF69E1}"/>
          </ac:picMkLst>
        </pc:picChg>
        <pc:picChg chg="add mod">
          <ac:chgData name="ANA ISABEL TENA SANTOS" userId="e9830400-e9b0-46eb-8888-379e2d62c2cc" providerId="ADAL" clId="{30D8B661-9C67-4792-84B9-A18D01628B96}" dt="2018-12-04T20:32:17.780" v="1616" actId="1076"/>
          <ac:picMkLst>
            <pc:docMk/>
            <pc:sldMk cId="2561954572" sldId="261"/>
            <ac:picMk id="64" creationId="{D44C019D-FD0B-465D-AFC6-31C9FF8624E5}"/>
          </ac:picMkLst>
        </pc:picChg>
        <pc:picChg chg="add mod">
          <ac:chgData name="ANA ISABEL TENA SANTOS" userId="e9830400-e9b0-46eb-8888-379e2d62c2cc" providerId="ADAL" clId="{30D8B661-9C67-4792-84B9-A18D01628B96}" dt="2018-12-04T20:32:20.463" v="1617" actId="1076"/>
          <ac:picMkLst>
            <pc:docMk/>
            <pc:sldMk cId="2561954572" sldId="261"/>
            <ac:picMk id="65" creationId="{538442E9-FD79-4F6B-A72A-5C605664DE2A}"/>
          </ac:picMkLst>
        </pc:picChg>
        <pc:picChg chg="add mod">
          <ac:chgData name="ANA ISABEL TENA SANTOS" userId="e9830400-e9b0-46eb-8888-379e2d62c2cc" providerId="ADAL" clId="{30D8B661-9C67-4792-84B9-A18D01628B96}" dt="2018-12-04T20:32:22.340" v="1618" actId="1076"/>
          <ac:picMkLst>
            <pc:docMk/>
            <pc:sldMk cId="2561954572" sldId="261"/>
            <ac:picMk id="66" creationId="{7E04B596-93E8-40AE-9851-C38461BA5E3D}"/>
          </ac:picMkLst>
        </pc:picChg>
        <pc:picChg chg="add mod">
          <ac:chgData name="ANA ISABEL TENA SANTOS" userId="e9830400-e9b0-46eb-8888-379e2d62c2cc" providerId="ADAL" clId="{30D8B661-9C67-4792-84B9-A18D01628B96}" dt="2018-12-04T20:32:24.334" v="1619" actId="1076"/>
          <ac:picMkLst>
            <pc:docMk/>
            <pc:sldMk cId="2561954572" sldId="261"/>
            <ac:picMk id="67" creationId="{E29E08C3-2475-4FE3-B7C4-BD8E3A98F75A}"/>
          </ac:picMkLst>
        </pc:picChg>
        <pc:picChg chg="add mod">
          <ac:chgData name="ANA ISABEL TENA SANTOS" userId="e9830400-e9b0-46eb-8888-379e2d62c2cc" providerId="ADAL" clId="{30D8B661-9C67-4792-84B9-A18D01628B96}" dt="2018-12-04T20:32:25.828" v="1620" actId="1076"/>
          <ac:picMkLst>
            <pc:docMk/>
            <pc:sldMk cId="2561954572" sldId="261"/>
            <ac:picMk id="68" creationId="{4B40DF7D-DFA0-425C-B137-33477E9220F9}"/>
          </ac:picMkLst>
        </pc:picChg>
        <pc:picChg chg="mod">
          <ac:chgData name="ANA ISABEL TENA SANTOS" userId="e9830400-e9b0-46eb-8888-379e2d62c2cc" providerId="ADAL" clId="{30D8B661-9C67-4792-84B9-A18D01628B96}" dt="2018-12-04T20:40:37.828" v="1667" actId="688"/>
          <ac:picMkLst>
            <pc:docMk/>
            <pc:sldMk cId="2561954572" sldId="261"/>
            <ac:picMk id="98" creationId="{00000000-0000-0000-0000-000000000000}"/>
          </ac:picMkLst>
        </pc:picChg>
        <pc:picChg chg="mod">
          <ac:chgData name="ANA ISABEL TENA SANTOS" userId="e9830400-e9b0-46eb-8888-379e2d62c2cc" providerId="ADAL" clId="{30D8B661-9C67-4792-84B9-A18D01628B96}" dt="2018-12-04T20:34:19.290" v="1634" actId="1076"/>
          <ac:picMkLst>
            <pc:docMk/>
            <pc:sldMk cId="2561954572" sldId="261"/>
            <ac:picMk id="160" creationId="{00000000-0000-0000-0000-000000000000}"/>
          </ac:picMkLst>
        </pc:picChg>
      </pc:sldChg>
      <pc:sldChg chg="del">
        <pc:chgData name="ANA ISABEL TENA SANTOS" userId="e9830400-e9b0-46eb-8888-379e2d62c2cc" providerId="ADAL" clId="{30D8B661-9C67-4792-84B9-A18D01628B96}" dt="2018-12-04T16:32:01.591" v="360" actId="2696"/>
        <pc:sldMkLst>
          <pc:docMk/>
          <pc:sldMk cId="2044882754" sldId="262"/>
        </pc:sldMkLst>
      </pc:sldChg>
      <pc:sldChg chg="ord">
        <pc:chgData name="ANA ISABEL TENA SANTOS" userId="e9830400-e9b0-46eb-8888-379e2d62c2cc" providerId="ADAL" clId="{30D8B661-9C67-4792-84B9-A18D01628B96}" dt="2018-12-04T16:33:57.530" v="362"/>
        <pc:sldMkLst>
          <pc:docMk/>
          <pc:sldMk cId="3689771357" sldId="263"/>
        </pc:sldMkLst>
      </pc:sldChg>
      <pc:sldChg chg="modSp ord">
        <pc:chgData name="ANA ISABEL TENA SANTOS" userId="e9830400-e9b0-46eb-8888-379e2d62c2cc" providerId="ADAL" clId="{30D8B661-9C67-4792-84B9-A18D01628B96}" dt="2018-12-04T16:34:01.216" v="363"/>
        <pc:sldMkLst>
          <pc:docMk/>
          <pc:sldMk cId="3188244973" sldId="264"/>
        </pc:sldMkLst>
        <pc:spChg chg="mod">
          <ac:chgData name="ANA ISABEL TENA SANTOS" userId="e9830400-e9b0-46eb-8888-379e2d62c2cc" providerId="ADAL" clId="{30D8B661-9C67-4792-84B9-A18D01628B96}" dt="2018-12-04T15:47:25.812" v="273" actId="14100"/>
          <ac:spMkLst>
            <pc:docMk/>
            <pc:sldMk cId="3188244973" sldId="264"/>
            <ac:spMk id="21" creationId="{00000000-0000-0000-0000-000000000000}"/>
          </ac:spMkLst>
        </pc:spChg>
      </pc:sldChg>
      <pc:sldChg chg="modSp modAnim">
        <pc:chgData name="ANA ISABEL TENA SANTOS" userId="e9830400-e9b0-46eb-8888-379e2d62c2cc" providerId="ADAL" clId="{30D8B661-9C67-4792-84B9-A18D01628B96}" dt="2018-12-04T15:39:37.315" v="160" actId="20577"/>
        <pc:sldMkLst>
          <pc:docMk/>
          <pc:sldMk cId="1246003488" sldId="265"/>
        </pc:sldMkLst>
        <pc:spChg chg="mod">
          <ac:chgData name="ANA ISABEL TENA SANTOS" userId="e9830400-e9b0-46eb-8888-379e2d62c2cc" providerId="ADAL" clId="{30D8B661-9C67-4792-84B9-A18D01628B96}" dt="2018-12-04T15:36:42.497" v="90" actId="1076"/>
          <ac:spMkLst>
            <pc:docMk/>
            <pc:sldMk cId="1246003488" sldId="265"/>
            <ac:spMk id="3" creationId="{50D41FDE-6573-472D-9949-4B39D9A769F4}"/>
          </ac:spMkLst>
        </pc:spChg>
        <pc:spChg chg="mod">
          <ac:chgData name="ANA ISABEL TENA SANTOS" userId="e9830400-e9b0-46eb-8888-379e2d62c2cc" providerId="ADAL" clId="{30D8B661-9C67-4792-84B9-A18D01628B96}" dt="2018-12-04T15:36:47.830" v="91" actId="1076"/>
          <ac:spMkLst>
            <pc:docMk/>
            <pc:sldMk cId="1246003488" sldId="265"/>
            <ac:spMk id="4" creationId="{F7497D4E-F171-48C0-A2C7-3A84CFEE51B3}"/>
          </ac:spMkLst>
        </pc:spChg>
        <pc:spChg chg="mod">
          <ac:chgData name="ANA ISABEL TENA SANTOS" userId="e9830400-e9b0-46eb-8888-379e2d62c2cc" providerId="ADAL" clId="{30D8B661-9C67-4792-84B9-A18D01628B96}" dt="2018-12-04T15:38:15.902" v="134" actId="20577"/>
          <ac:spMkLst>
            <pc:docMk/>
            <pc:sldMk cId="1246003488" sldId="265"/>
            <ac:spMk id="6" creationId="{01404A66-A0DF-4D89-941F-3219F24E0177}"/>
          </ac:spMkLst>
        </pc:spChg>
        <pc:spChg chg="mod">
          <ac:chgData name="ANA ISABEL TENA SANTOS" userId="e9830400-e9b0-46eb-8888-379e2d62c2cc" providerId="ADAL" clId="{30D8B661-9C67-4792-84B9-A18D01628B96}" dt="2018-12-04T15:39:37.315" v="160" actId="20577"/>
          <ac:spMkLst>
            <pc:docMk/>
            <pc:sldMk cId="1246003488" sldId="265"/>
            <ac:spMk id="10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15:39:10.899" v="135" actId="255"/>
          <ac:spMkLst>
            <pc:docMk/>
            <pc:sldMk cId="1246003488" sldId="265"/>
            <ac:spMk id="11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15:36:34.453" v="89" actId="14100"/>
          <ac:spMkLst>
            <pc:docMk/>
            <pc:sldMk cId="1246003488" sldId="265"/>
            <ac:spMk id="12" creationId="{655DCC98-F117-40E8-BD8C-9F2675281831}"/>
          </ac:spMkLst>
        </pc:spChg>
      </pc:sldChg>
      <pc:sldChg chg="del">
        <pc:chgData name="ANA ISABEL TENA SANTOS" userId="e9830400-e9b0-46eb-8888-379e2d62c2cc" providerId="ADAL" clId="{30D8B661-9C67-4792-84B9-A18D01628B96}" dt="2018-12-04T17:36:07.596" v="1150" actId="2696"/>
        <pc:sldMkLst>
          <pc:docMk/>
          <pc:sldMk cId="1805783632" sldId="267"/>
        </pc:sldMkLst>
      </pc:sldChg>
      <pc:sldChg chg="del">
        <pc:chgData name="ANA ISABEL TENA SANTOS" userId="e9830400-e9b0-46eb-8888-379e2d62c2cc" providerId="ADAL" clId="{30D8B661-9C67-4792-84B9-A18D01628B96}" dt="2018-12-04T16:32:08.388" v="361" actId="2696"/>
        <pc:sldMkLst>
          <pc:docMk/>
          <pc:sldMk cId="336014128" sldId="276"/>
        </pc:sldMkLst>
      </pc:sldChg>
      <pc:sldChg chg="addSp delSp modSp ord modAnim">
        <pc:chgData name="ANA ISABEL TENA SANTOS" userId="e9830400-e9b0-46eb-8888-379e2d62c2cc" providerId="ADAL" clId="{30D8B661-9C67-4792-84B9-A18D01628B96}" dt="2018-12-04T16:34:27.688" v="367"/>
        <pc:sldMkLst>
          <pc:docMk/>
          <pc:sldMk cId="1724814838" sldId="309"/>
        </pc:sldMkLst>
        <pc:spChg chg="del">
          <ac:chgData name="ANA ISABEL TENA SANTOS" userId="e9830400-e9b0-46eb-8888-379e2d62c2cc" providerId="ADAL" clId="{30D8B661-9C67-4792-84B9-A18D01628B96}" dt="2018-12-04T16:30:44.018" v="350" actId="478"/>
          <ac:spMkLst>
            <pc:docMk/>
            <pc:sldMk cId="1724814838" sldId="309"/>
            <ac:spMk id="2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15:57:09.648" v="274"/>
          <ac:spMkLst>
            <pc:docMk/>
            <pc:sldMk cId="1724814838" sldId="309"/>
            <ac:spMk id="7" creationId="{244C4FBA-AE31-44E9-B87C-EF7768CA3FA9}"/>
          </ac:spMkLst>
        </pc:spChg>
        <pc:spChg chg="add mod">
          <ac:chgData name="ANA ISABEL TENA SANTOS" userId="e9830400-e9b0-46eb-8888-379e2d62c2cc" providerId="ADAL" clId="{30D8B661-9C67-4792-84B9-A18D01628B96}" dt="2018-12-04T16:31:08.654" v="353" actId="1076"/>
          <ac:spMkLst>
            <pc:docMk/>
            <pc:sldMk cId="1724814838" sldId="309"/>
            <ac:spMk id="8" creationId="{FC67CB24-9455-4E91-93CF-7CA72B6B7788}"/>
          </ac:spMkLst>
        </pc:spChg>
      </pc:sldChg>
      <pc:sldChg chg="delSp modSp">
        <pc:chgData name="ANA ISABEL TENA SANTOS" userId="e9830400-e9b0-46eb-8888-379e2d62c2cc" providerId="ADAL" clId="{30D8B661-9C67-4792-84B9-A18D01628B96}" dt="2018-12-04T15:42:11.458" v="165" actId="113"/>
        <pc:sldMkLst>
          <pc:docMk/>
          <pc:sldMk cId="2831122967" sldId="310"/>
        </pc:sldMkLst>
        <pc:spChg chg="del">
          <ac:chgData name="ANA ISABEL TENA SANTOS" userId="e9830400-e9b0-46eb-8888-379e2d62c2cc" providerId="ADAL" clId="{30D8B661-9C67-4792-84B9-A18D01628B96}" dt="2018-12-04T15:41:58.767" v="164" actId="478"/>
          <ac:spMkLst>
            <pc:docMk/>
            <pc:sldMk cId="2831122967" sldId="310"/>
            <ac:spMk id="79" creationId="{A3905893-40FE-4544-8AEA-204D59CD4159}"/>
          </ac:spMkLst>
        </pc:spChg>
        <pc:spChg chg="mod">
          <ac:chgData name="ANA ISABEL TENA SANTOS" userId="e9830400-e9b0-46eb-8888-379e2d62c2cc" providerId="ADAL" clId="{30D8B661-9C67-4792-84B9-A18D01628B96}" dt="2018-12-04T15:42:11.458" v="165" actId="113"/>
          <ac:spMkLst>
            <pc:docMk/>
            <pc:sldMk cId="2831122967" sldId="310"/>
            <ac:spMk id="161" creationId="{00000000-0000-0000-0000-000000000000}"/>
          </ac:spMkLst>
        </pc:spChg>
      </pc:sldChg>
      <pc:sldChg chg="del">
        <pc:chgData name="ANA ISABEL TENA SANTOS" userId="e9830400-e9b0-46eb-8888-379e2d62c2cc" providerId="ADAL" clId="{30D8B661-9C67-4792-84B9-A18D01628B96}" dt="2018-12-04T17:36:03.140" v="1149" actId="2696"/>
        <pc:sldMkLst>
          <pc:docMk/>
          <pc:sldMk cId="1569709258" sldId="311"/>
        </pc:sldMkLst>
      </pc:sldChg>
      <pc:sldChg chg="modSp">
        <pc:chgData name="ANA ISABEL TENA SANTOS" userId="e9830400-e9b0-46eb-8888-379e2d62c2cc" providerId="ADAL" clId="{30D8B661-9C67-4792-84B9-A18D01628B96}" dt="2018-12-04T16:10:38.830" v="278" actId="20577"/>
        <pc:sldMkLst>
          <pc:docMk/>
          <pc:sldMk cId="2164281398" sldId="312"/>
        </pc:sldMkLst>
        <pc:spChg chg="mod">
          <ac:chgData name="ANA ISABEL TENA SANTOS" userId="e9830400-e9b0-46eb-8888-379e2d62c2cc" providerId="ADAL" clId="{30D8B661-9C67-4792-84B9-A18D01628B96}" dt="2018-12-04T16:10:38.830" v="278" actId="20577"/>
          <ac:spMkLst>
            <pc:docMk/>
            <pc:sldMk cId="2164281398" sldId="312"/>
            <ac:spMk id="13" creationId="{29094259-1F4D-4097-87CD-587578BDF9B6}"/>
          </ac:spMkLst>
        </pc:spChg>
      </pc:sldChg>
      <pc:sldChg chg="modSp">
        <pc:chgData name="ANA ISABEL TENA SANTOS" userId="e9830400-e9b0-46eb-8888-379e2d62c2cc" providerId="ADAL" clId="{30D8B661-9C67-4792-84B9-A18D01628B96}" dt="2018-12-04T20:13:34.065" v="1183" actId="1076"/>
        <pc:sldMkLst>
          <pc:docMk/>
          <pc:sldMk cId="3988729987" sldId="316"/>
        </pc:sldMkLst>
        <pc:picChg chg="mod">
          <ac:chgData name="ANA ISABEL TENA SANTOS" userId="e9830400-e9b0-46eb-8888-379e2d62c2cc" providerId="ADAL" clId="{30D8B661-9C67-4792-84B9-A18D01628B96}" dt="2018-12-04T20:13:34.065" v="1183" actId="1076"/>
          <ac:picMkLst>
            <pc:docMk/>
            <pc:sldMk cId="3988729987" sldId="316"/>
            <ac:picMk id="16" creationId="{21CBE65D-F725-4691-B696-2BB4CF5F3FA3}"/>
          </ac:picMkLst>
        </pc:picChg>
      </pc:sldChg>
      <pc:sldChg chg="addSp delSp modSp delAnim modAnim">
        <pc:chgData name="ANA ISABEL TENA SANTOS" userId="e9830400-e9b0-46eb-8888-379e2d62c2cc" providerId="ADAL" clId="{30D8B661-9C67-4792-84B9-A18D01628B96}" dt="2018-12-04T17:36:31.128" v="1176" actId="20577"/>
        <pc:sldMkLst>
          <pc:docMk/>
          <pc:sldMk cId="1718512890" sldId="319"/>
        </pc:sldMkLst>
        <pc:spChg chg="mod">
          <ac:chgData name="ANA ISABEL TENA SANTOS" userId="e9830400-e9b0-46eb-8888-379e2d62c2cc" providerId="ADAL" clId="{30D8B661-9C67-4792-84B9-A18D01628B96}" dt="2018-12-04T15:44:23.789" v="226" actId="1076"/>
          <ac:spMkLst>
            <pc:docMk/>
            <pc:sldMk cId="1718512890" sldId="319"/>
            <ac:spMk id="13" creationId="{49B80BBE-0EC5-42E3-8DAF-FCF12DEB27C8}"/>
          </ac:spMkLst>
        </pc:spChg>
        <pc:spChg chg="del mod">
          <ac:chgData name="ANA ISABEL TENA SANTOS" userId="e9830400-e9b0-46eb-8888-379e2d62c2cc" providerId="ADAL" clId="{30D8B661-9C67-4792-84B9-A18D01628B96}" dt="2018-12-04T15:43:09.875" v="170"/>
          <ac:spMkLst>
            <pc:docMk/>
            <pc:sldMk cId="1718512890" sldId="319"/>
            <ac:spMk id="16" creationId="{00000000-0000-0000-0000-000000000000}"/>
          </ac:spMkLst>
        </pc:spChg>
        <pc:spChg chg="mod">
          <ac:chgData name="ANA ISABEL TENA SANTOS" userId="e9830400-e9b0-46eb-8888-379e2d62c2cc" providerId="ADAL" clId="{30D8B661-9C67-4792-84B9-A18D01628B96}" dt="2018-12-04T17:36:31.128" v="1176" actId="20577"/>
          <ac:spMkLst>
            <pc:docMk/>
            <pc:sldMk cId="1718512890" sldId="319"/>
            <ac:spMk id="21" creationId="{00000000-0000-0000-0000-000000000000}"/>
          </ac:spMkLst>
        </pc:spChg>
        <pc:grpChg chg="add mod">
          <ac:chgData name="ANA ISABEL TENA SANTOS" userId="e9830400-e9b0-46eb-8888-379e2d62c2cc" providerId="ADAL" clId="{30D8B661-9C67-4792-84B9-A18D01628B96}" dt="2018-12-04T15:43:31.955" v="172" actId="1076"/>
          <ac:grpSpMkLst>
            <pc:docMk/>
            <pc:sldMk cId="1718512890" sldId="319"/>
            <ac:grpSpMk id="11" creationId="{623112C5-53C4-410D-BFA2-38F262D61C14}"/>
          </ac:grpSpMkLst>
        </pc:grpChg>
        <pc:picChg chg="mod">
          <ac:chgData name="ANA ISABEL TENA SANTOS" userId="e9830400-e9b0-46eb-8888-379e2d62c2cc" providerId="ADAL" clId="{30D8B661-9C67-4792-84B9-A18D01628B96}" dt="2018-12-04T15:43:45.541" v="175" actId="14100"/>
          <ac:picMkLst>
            <pc:docMk/>
            <pc:sldMk cId="1718512890" sldId="319"/>
            <ac:picMk id="8" creationId="{4FD03E06-9416-426C-85D7-B1D13C00068E}"/>
          </ac:picMkLst>
        </pc:picChg>
        <pc:picChg chg="del">
          <ac:chgData name="ANA ISABEL TENA SANTOS" userId="e9830400-e9b0-46eb-8888-379e2d62c2cc" providerId="ADAL" clId="{30D8B661-9C67-4792-84B9-A18D01628B96}" dt="2018-12-04T15:42:49.609" v="167" actId="478"/>
          <ac:picMkLst>
            <pc:docMk/>
            <pc:sldMk cId="1718512890" sldId="319"/>
            <ac:picMk id="9" creationId="{EA6371EE-9982-438C-84CE-F9CA419E2EB0}"/>
          </ac:picMkLst>
        </pc:picChg>
        <pc:picChg chg="del">
          <ac:chgData name="ANA ISABEL TENA SANTOS" userId="e9830400-e9b0-46eb-8888-379e2d62c2cc" providerId="ADAL" clId="{30D8B661-9C67-4792-84B9-A18D01628B96}" dt="2018-12-04T15:42:47.323" v="166" actId="478"/>
          <ac:picMkLst>
            <pc:docMk/>
            <pc:sldMk cId="1718512890" sldId="319"/>
            <ac:picMk id="10" creationId="{250EA276-0D89-4A8B-A634-14A19FB688E2}"/>
          </ac:picMkLst>
        </pc:picChg>
        <pc:picChg chg="add mod">
          <ac:chgData name="ANA ISABEL TENA SANTOS" userId="e9830400-e9b0-46eb-8888-379e2d62c2cc" providerId="ADAL" clId="{30D8B661-9C67-4792-84B9-A18D01628B96}" dt="2018-12-04T15:44:52.604" v="228" actId="1076"/>
          <ac:picMkLst>
            <pc:docMk/>
            <pc:sldMk cId="1718512890" sldId="319"/>
            <ac:picMk id="14" creationId="{62C181D0-79B7-43EC-AFFA-61DBDF4CEA89}"/>
          </ac:picMkLst>
        </pc:picChg>
        <pc:picChg chg="add mod">
          <ac:chgData name="ANA ISABEL TENA SANTOS" userId="e9830400-e9b0-46eb-8888-379e2d62c2cc" providerId="ADAL" clId="{30D8B661-9C67-4792-84B9-A18D01628B96}" dt="2018-12-04T15:44:57.728" v="230" actId="1076"/>
          <ac:picMkLst>
            <pc:docMk/>
            <pc:sldMk cId="1718512890" sldId="319"/>
            <ac:picMk id="15" creationId="{EFE398B9-9D0A-42C7-AA94-D749B2185C49}"/>
          </ac:picMkLst>
        </pc:picChg>
        <pc:picChg chg="add mod">
          <ac:chgData name="ANA ISABEL TENA SANTOS" userId="e9830400-e9b0-46eb-8888-379e2d62c2cc" providerId="ADAL" clId="{30D8B661-9C67-4792-84B9-A18D01628B96}" dt="2018-12-04T15:45:02.738" v="232" actId="1076"/>
          <ac:picMkLst>
            <pc:docMk/>
            <pc:sldMk cId="1718512890" sldId="319"/>
            <ac:picMk id="17" creationId="{F9C28F0A-C200-4557-944A-4F7C9ED8E862}"/>
          </ac:picMkLst>
        </pc:picChg>
      </pc:sldChg>
      <pc:sldChg chg="addSp delSp modSp add modAnim">
        <pc:chgData name="ANA ISABEL TENA SANTOS" userId="e9830400-e9b0-46eb-8888-379e2d62c2cc" providerId="ADAL" clId="{30D8B661-9C67-4792-84B9-A18D01628B96}" dt="2018-12-04T21:28:07.185" v="2140"/>
        <pc:sldMkLst>
          <pc:docMk/>
          <pc:sldMk cId="2039716188" sldId="321"/>
        </pc:sldMkLst>
        <pc:spChg chg="del mod">
          <ac:chgData name="ANA ISABEL TENA SANTOS" userId="e9830400-e9b0-46eb-8888-379e2d62c2cc" providerId="ADAL" clId="{30D8B661-9C67-4792-84B9-A18D01628B96}" dt="2018-12-04T20:42:38.333" v="1695" actId="478"/>
          <ac:spMkLst>
            <pc:docMk/>
            <pc:sldMk cId="2039716188" sldId="321"/>
            <ac:spMk id="2" creationId="{E825DD10-22DA-4C5C-980C-9F2F0ADA3269}"/>
          </ac:spMkLst>
        </pc:spChg>
        <pc:spChg chg="del">
          <ac:chgData name="ANA ISABEL TENA SANTOS" userId="e9830400-e9b0-46eb-8888-379e2d62c2cc" providerId="ADAL" clId="{30D8B661-9C67-4792-84B9-A18D01628B96}" dt="2018-12-04T20:42:31.493" v="1692" actId="478"/>
          <ac:spMkLst>
            <pc:docMk/>
            <pc:sldMk cId="2039716188" sldId="321"/>
            <ac:spMk id="3" creationId="{00000000-0000-0000-0000-000000000000}"/>
          </ac:spMkLst>
        </pc:spChg>
        <pc:spChg chg="del">
          <ac:chgData name="ANA ISABEL TENA SANTOS" userId="e9830400-e9b0-46eb-8888-379e2d62c2cc" providerId="ADAL" clId="{30D8B661-9C67-4792-84B9-A18D01628B96}" dt="2018-12-04T20:42:33.684" v="1693" actId="478"/>
          <ac:spMkLst>
            <pc:docMk/>
            <pc:sldMk cId="2039716188" sldId="321"/>
            <ac:spMk id="4" creationId="{E825DD10-22DA-4C5C-980C-9F2F0ADA3269}"/>
          </ac:spMkLst>
        </pc:spChg>
        <pc:spChg chg="add mod topLvl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5" creationId="{A8DBFBAC-B99E-4D81-B59E-90D72BDE8078}"/>
          </ac:spMkLst>
        </pc:spChg>
        <pc:spChg chg="add mod">
          <ac:chgData name="ANA ISABEL TENA SANTOS" userId="e9830400-e9b0-46eb-8888-379e2d62c2cc" providerId="ADAL" clId="{30D8B661-9C67-4792-84B9-A18D01628B96}" dt="2018-12-04T21:24:00.348" v="2109" actId="14100"/>
          <ac:spMkLst>
            <pc:docMk/>
            <pc:sldMk cId="2039716188" sldId="321"/>
            <ac:spMk id="6" creationId="{83344A03-DAC1-4DD3-B34E-08F37CC90480}"/>
          </ac:spMkLst>
        </pc:spChg>
        <pc:spChg chg="add mod">
          <ac:chgData name="ANA ISABEL TENA SANTOS" userId="e9830400-e9b0-46eb-8888-379e2d62c2cc" providerId="ADAL" clId="{30D8B661-9C67-4792-84B9-A18D01628B96}" dt="2018-12-04T21:24:07.008" v="2110" actId="255"/>
          <ac:spMkLst>
            <pc:docMk/>
            <pc:sldMk cId="2039716188" sldId="321"/>
            <ac:spMk id="7" creationId="{756A085E-53A1-4F8E-B526-F54974AD7D39}"/>
          </ac:spMkLst>
        </pc:spChg>
        <pc:spChg chg="add mod topLvl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9" creationId="{50A3EA0C-EBE0-4B9B-9E4F-FB59D9B0ECEF}"/>
          </ac:spMkLst>
        </pc:spChg>
        <pc:spChg chg="add mod topLvl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10" creationId="{128AC62F-DFC7-4B12-B7C2-0265784E0D33}"/>
          </ac:spMkLst>
        </pc:spChg>
        <pc:spChg chg="add mod topLvl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11" creationId="{32F48BAB-F569-4921-A0F2-F80232B5CAF1}"/>
          </ac:spMkLst>
        </pc:spChg>
        <pc:spChg chg="add mod topLvl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12" creationId="{1F39B275-A435-438A-A562-DC59AD7E26F2}"/>
          </ac:spMkLst>
        </pc:spChg>
        <pc:spChg chg="add mod topLvl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13" creationId="{5D474E94-F2A8-4B58-8444-9BAE8A87695D}"/>
          </ac:spMkLst>
        </pc:spChg>
        <pc:spChg chg="add mod topLvl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14" creationId="{0DAD32FE-4B98-4EC2-A129-32C96F5DDDFB}"/>
          </ac:spMkLst>
        </pc:spChg>
        <pc:spChg chg="add mod topLvl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15" creationId="{DF47C38C-0ABA-44B8-BF5E-475BDE5B5B6B}"/>
          </ac:spMkLst>
        </pc:spChg>
        <pc:spChg chg="add mod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16" creationId="{5F775598-9237-4C6F-92E7-693F09624309}"/>
          </ac:spMkLst>
        </pc:spChg>
        <pc:spChg chg="add del">
          <ac:chgData name="ANA ISABEL TENA SANTOS" userId="e9830400-e9b0-46eb-8888-379e2d62c2cc" providerId="ADAL" clId="{30D8B661-9C67-4792-84B9-A18D01628B96}" dt="2018-12-04T21:11:56.421" v="2074"/>
          <ac:spMkLst>
            <pc:docMk/>
            <pc:sldMk cId="2039716188" sldId="321"/>
            <ac:spMk id="17" creationId="{A652FCAB-D538-4E74-AC99-394135158DCD}"/>
          </ac:spMkLst>
        </pc:spChg>
        <pc:spChg chg="mod">
          <ac:chgData name="ANA ISABEL TENA SANTOS" userId="e9830400-e9b0-46eb-8888-379e2d62c2cc" providerId="ADAL" clId="{30D8B661-9C67-4792-84B9-A18D01628B96}" dt="2018-12-04T20:43:11.133" v="1758" actId="20577"/>
          <ac:spMkLst>
            <pc:docMk/>
            <pc:sldMk cId="2039716188" sldId="321"/>
            <ac:spMk id="18" creationId="{00000000-0000-0000-0000-000000000000}"/>
          </ac:spMkLst>
        </pc:spChg>
        <pc:spChg chg="add mod topLvl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19" creationId="{9897BC65-70D0-49CC-AFDE-74F4A103D327}"/>
          </ac:spMkLst>
        </pc:spChg>
        <pc:spChg chg="add mod topLvl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20" creationId="{AB5AB9C5-B702-43E9-84A2-92D7B179F9CF}"/>
          </ac:spMkLst>
        </pc:spChg>
        <pc:spChg chg="add mod topLvl">
          <ac:chgData name="ANA ISABEL TENA SANTOS" userId="e9830400-e9b0-46eb-8888-379e2d62c2cc" providerId="ADAL" clId="{30D8B661-9C67-4792-84B9-A18D01628B96}" dt="2018-12-04T21:27:06.517" v="2133" actId="164"/>
          <ac:spMkLst>
            <pc:docMk/>
            <pc:sldMk cId="2039716188" sldId="321"/>
            <ac:spMk id="21" creationId="{66CF23F6-1073-46A1-BB28-0C5AB01DD7C1}"/>
          </ac:spMkLst>
        </pc:spChg>
        <pc:grpChg chg="add del mod">
          <ac:chgData name="ANA ISABEL TENA SANTOS" userId="e9830400-e9b0-46eb-8888-379e2d62c2cc" providerId="ADAL" clId="{30D8B661-9C67-4792-84B9-A18D01628B96}" dt="2018-12-04T21:26:57.148" v="2132" actId="165"/>
          <ac:grpSpMkLst>
            <pc:docMk/>
            <pc:sldMk cId="2039716188" sldId="321"/>
            <ac:grpSpMk id="8" creationId="{39C92DCA-DBA9-4D39-99AB-D65022214791}"/>
          </ac:grpSpMkLst>
        </pc:grpChg>
        <pc:grpChg chg="add mod">
          <ac:chgData name="ANA ISABEL TENA SANTOS" userId="e9830400-e9b0-46eb-8888-379e2d62c2cc" providerId="ADAL" clId="{30D8B661-9C67-4792-84B9-A18D01628B96}" dt="2018-12-04T21:27:24.625" v="2135" actId="1076"/>
          <ac:grpSpMkLst>
            <pc:docMk/>
            <pc:sldMk cId="2039716188" sldId="321"/>
            <ac:grpSpMk id="23" creationId="{911EB612-C06F-42AD-A017-7434A4E52B3F}"/>
          </ac:grpSpMkLst>
        </pc:grpChg>
        <pc:picChg chg="add mod">
          <ac:chgData name="ANA ISABEL TENA SANTOS" userId="e9830400-e9b0-46eb-8888-379e2d62c2cc" providerId="ADAL" clId="{30D8B661-9C67-4792-84B9-A18D01628B96}" dt="2018-12-04T21:22:50.017" v="2095" actId="1076"/>
          <ac:picMkLst>
            <pc:docMk/>
            <pc:sldMk cId="2039716188" sldId="321"/>
            <ac:picMk id="22" creationId="{D4CF54F5-E393-4916-AB42-55BD82079DF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  <p:grpSp>
        <p:nvGrpSpPr>
          <p:cNvPr id="7" name="Grupo 6"/>
          <p:cNvGrpSpPr/>
          <p:nvPr userDrawn="1"/>
        </p:nvGrpSpPr>
        <p:grpSpPr>
          <a:xfrm>
            <a:off x="0" y="73890"/>
            <a:ext cx="3945925" cy="1360018"/>
            <a:chOff x="0" y="73890"/>
            <a:chExt cx="3945925" cy="1360018"/>
          </a:xfrm>
        </p:grpSpPr>
        <p:grpSp>
          <p:nvGrpSpPr>
            <p:cNvPr id="8" name="Grupo 7"/>
            <p:cNvGrpSpPr/>
            <p:nvPr/>
          </p:nvGrpSpPr>
          <p:grpSpPr>
            <a:xfrm>
              <a:off x="1449860" y="258618"/>
              <a:ext cx="2496065" cy="1175290"/>
              <a:chOff x="0" y="702937"/>
              <a:chExt cx="9009530" cy="4990085"/>
            </a:xfrm>
          </p:grpSpPr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702937"/>
                <a:ext cx="9009530" cy="4990085"/>
              </a:xfrm>
              <a:prstGeom prst="rect">
                <a:avLst/>
              </a:prstGeom>
            </p:spPr>
          </p:pic>
          <p:grpSp>
            <p:nvGrpSpPr>
              <p:cNvPr id="14" name="Grupo 13"/>
              <p:cNvGrpSpPr/>
              <p:nvPr/>
            </p:nvGrpSpPr>
            <p:grpSpPr>
              <a:xfrm>
                <a:off x="4300905" y="1549565"/>
                <a:ext cx="2424778" cy="2430660"/>
                <a:chOff x="7584141" y="3826530"/>
                <a:chExt cx="2424778" cy="2430660"/>
              </a:xfrm>
            </p:grpSpPr>
            <p:sp>
              <p:nvSpPr>
                <p:cNvPr id="16" name="Elipse 15"/>
                <p:cNvSpPr/>
                <p:nvPr/>
              </p:nvSpPr>
              <p:spPr>
                <a:xfrm>
                  <a:off x="7584141" y="3832412"/>
                  <a:ext cx="2424778" cy="24247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17" name="Imagen 16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602910" y="3826530"/>
                  <a:ext cx="2406009" cy="2406009"/>
                </a:xfrm>
                <a:prstGeom prst="rect">
                  <a:avLst/>
                </a:prstGeom>
              </p:spPr>
            </p:pic>
          </p:grpSp>
          <p:sp>
            <p:nvSpPr>
              <p:cNvPr id="15" name="Rectángulo 14"/>
              <p:cNvSpPr/>
              <p:nvPr/>
            </p:nvSpPr>
            <p:spPr>
              <a:xfrm>
                <a:off x="4294109" y="1210131"/>
                <a:ext cx="1212389" cy="2770094"/>
              </a:xfrm>
              <a:prstGeom prst="rect">
                <a:avLst/>
              </a:prstGeom>
              <a:solidFill>
                <a:srgbClr val="6C98BF">
                  <a:alpha val="7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9" name="Rectángulo 8"/>
            <p:cNvSpPr/>
            <p:nvPr/>
          </p:nvSpPr>
          <p:spPr>
            <a:xfrm>
              <a:off x="1" y="744650"/>
              <a:ext cx="1820562" cy="689258"/>
            </a:xfrm>
            <a:prstGeom prst="rect">
              <a:avLst/>
            </a:prstGeom>
            <a:solidFill>
              <a:srgbClr val="3A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0" y="258618"/>
              <a:ext cx="1449860" cy="700216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1293091" y="258618"/>
              <a:ext cx="618836" cy="7002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Elipse 11"/>
            <p:cNvSpPr/>
            <p:nvPr/>
          </p:nvSpPr>
          <p:spPr>
            <a:xfrm>
              <a:off x="341744" y="73890"/>
              <a:ext cx="770343" cy="795569"/>
            </a:xfrm>
            <a:prstGeom prst="ellipse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cxnSp>
        <p:nvCxnSpPr>
          <p:cNvPr id="18" name="Conector recto 17"/>
          <p:cNvCxnSpPr/>
          <p:nvPr userDrawn="1"/>
        </p:nvCxnSpPr>
        <p:spPr>
          <a:xfrm>
            <a:off x="-424873" y="1107823"/>
            <a:ext cx="2733964" cy="0"/>
          </a:xfrm>
          <a:prstGeom prst="line">
            <a:avLst/>
          </a:prstGeom>
          <a:ln w="139700" cap="rnd">
            <a:solidFill>
              <a:schemeClr val="bg1">
                <a:alpha val="69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501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2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246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16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184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00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708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6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948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31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001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F840E-AB2E-465B-B447-1D3A285199AE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263BD-3DD3-4F50-AB00-A94E771454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92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8.png"/><Relationship Id="rId7" Type="http://schemas.openxmlformats.org/officeDocument/2006/relationships/image" Target="../media/image3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tve.es/alacarta/videos/telediario/uso-redes-sociales-para-controlar-pareja-genera-comportamientos-obsesivos/2120921" TargetMode="Externa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play.kahoot.it/#/?quizId=57e46669-cec2-4a60-b930-5c1359e9c365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violenciagenero.igualdad.mpr.gob.es/home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://www.violenciagenero.igualdad.mpr.gob.es/sensibilizacionConcienciacion/campannas/otromaterialGobierno/home.htm" TargetMode="External"/><Relationship Id="rId7" Type="http://schemas.openxmlformats.org/officeDocument/2006/relationships/hyperlink" Target="https://www.pantallasamigas.net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11.png"/><Relationship Id="rId5" Type="http://schemas.openxmlformats.org/officeDocument/2006/relationships/hyperlink" Target="http://www.violenciagenero.igualdad.mpr.gob.es/informacionUtil/recursos/telefono016/home.htm" TargetMode="External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hyperlink" Target="http://www.violenciagenero.igualdad.mpr.gob.es/home.h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olenciagenero.igualdad.mpr.gob.es/profesionalesInvestigacion/educativo/recursos/material/pdf/guia.pdf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hyperlink" Target="http://www.educa.jcyl.es/es/guiasypublicaciones/guia-actuacion-deteccion-violencia-genero-ambito-educativo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playlist?list=PLAprzBkJhoz5ZNQCLQyKFaMhweRIlLEWv" TargetMode="External"/><Relationship Id="rId5" Type="http://schemas.openxmlformats.org/officeDocument/2006/relationships/image" Target="../media/image59.png"/><Relationship Id="rId4" Type="http://schemas.openxmlformats.org/officeDocument/2006/relationships/hyperlink" Target="https://www.pantallasamigas.net/ciberviolencia-de-genero-que-es-y-como-se-previene/" TargetMode="External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users/TheDigitalArtist-202249/" TargetMode="External"/><Relationship Id="rId2" Type="http://schemas.openxmlformats.org/officeDocument/2006/relationships/hyperlink" Target="https://pixabay.com/es/users/5638993-5638993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lay.kahoot.it/#/?quizId=17d72bb9-e847-4669-a4f7-b53e5ba3b200" TargetMode="Externa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hyperlink" Target="https://www.muyinteresante.es/curiosidades/preguntas-respuestas/puedes-ir-a-la-carcel-por-espiar-el-movil-de-tu-pareja-181526469577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https://twitter.com/i/status/1064903873201098759" TargetMode="External"/><Relationship Id="rId4" Type="http://schemas.microsoft.com/office/2007/relationships/hdphoto" Target="../media/hdphoto1.wdp"/><Relationship Id="rId9" Type="http://schemas.openxmlformats.org/officeDocument/2006/relationships/hyperlink" Target="https://www.muyinteresante.es/revista-muy/noticias-muy/articulo/dos-de-cada-tres-personas-espia-el-movil-de-su-pareja-57146493544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520" y="234521"/>
            <a:ext cx="4202546" cy="189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" name="Grupo 1"/>
          <p:cNvGrpSpPr/>
          <p:nvPr/>
        </p:nvGrpSpPr>
        <p:grpSpPr>
          <a:xfrm>
            <a:off x="0" y="702937"/>
            <a:ext cx="9009530" cy="5375222"/>
            <a:chOff x="0" y="702937"/>
            <a:chExt cx="9009530" cy="537522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702937"/>
              <a:ext cx="9009530" cy="4990085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0" y="5801160"/>
              <a:ext cx="5513294" cy="276999"/>
            </a:xfrm>
            <a:prstGeom prst="rect">
              <a:avLst/>
            </a:prstGeom>
            <a:solidFill>
              <a:srgbClr val="6C98BF"/>
            </a:solidFill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200" b="1">
                  <a:solidFill>
                    <a:schemeClr val="bg1"/>
                  </a:solidFill>
                  <a:latin typeface="Segoe UI Light" pitchFamily="34" charset="0"/>
                  <a:cs typeface="Segoe UI Light" pitchFamily="34" charset="0"/>
                </a:rPr>
                <a:t>PLAN DE SEGURIDAD Y CONFIANZA DIGITAL EN EL ÁMBITO EDUCATIVO 2019</a:t>
              </a:r>
            </a:p>
          </p:txBody>
        </p:sp>
        <p:sp>
          <p:nvSpPr>
            <p:cNvPr id="14" name="Elipse 13"/>
            <p:cNvSpPr/>
            <p:nvPr/>
          </p:nvSpPr>
          <p:spPr>
            <a:xfrm>
              <a:off x="4300905" y="1555447"/>
              <a:ext cx="2424778" cy="24247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4294109" y="1367481"/>
              <a:ext cx="1212389" cy="2612744"/>
            </a:xfrm>
            <a:prstGeom prst="rect">
              <a:avLst/>
            </a:prstGeom>
            <a:solidFill>
              <a:srgbClr val="6C98BF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7381496" y="2121505"/>
            <a:ext cx="515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rial Rounded MT Bold" panose="020F0704030504030204" pitchFamily="34" charset="0"/>
              </a:rPr>
              <a:t>¿Violencia de género …digital? </a:t>
            </a:r>
            <a:endParaRPr lang="es-ES" sz="3600" dirty="0">
              <a:latin typeface="Arial Rounded MT Bold" panose="020F07040305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258276" y="3647797"/>
            <a:ext cx="4810504" cy="307777"/>
          </a:xfrm>
          <a:prstGeom prst="rect">
            <a:avLst/>
          </a:prstGeom>
          <a:solidFill>
            <a:srgbClr val="FFC000"/>
          </a:solidFill>
        </p:spPr>
        <p:txBody>
          <a:bodyPr wrap="square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TALLER PARA LA REFLEXIÓN Y LA PREVENCIÓN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37259" y="6232539"/>
            <a:ext cx="5438775" cy="609600"/>
            <a:chOff x="197623" y="6148192"/>
            <a:chExt cx="5438775" cy="609600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623" y="6148192"/>
              <a:ext cx="5438775" cy="609600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4543865" y="6288258"/>
              <a:ext cx="1033606" cy="323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4348465" y="6219525"/>
            <a:ext cx="116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rgbClr val="FFA74F"/>
                </a:solidFill>
              </a:rPr>
              <a:t>2019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0704945" y="6372605"/>
            <a:ext cx="1363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/>
              <a:t>#</a:t>
            </a:r>
            <a:r>
              <a:rPr lang="es-ES_tradnl" sz="2400" err="1"/>
              <a:t>secontic</a:t>
            </a:r>
            <a:endParaRPr lang="es-ES_tradnl" sz="240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02C5B5C-532C-4378-89A3-448B0FC34ABF}"/>
              </a:ext>
            </a:extLst>
          </p:cNvPr>
          <p:cNvSpPr/>
          <p:nvPr/>
        </p:nvSpPr>
        <p:spPr>
          <a:xfrm>
            <a:off x="4219247" y="1462815"/>
            <a:ext cx="2588093" cy="25880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Arco 18">
            <a:extLst>
              <a:ext uri="{FF2B5EF4-FFF2-40B4-BE49-F238E27FC236}">
                <a16:creationId xmlns:a16="http://schemas.microsoft.com/office/drawing/2014/main" id="{AF2EDEF0-8790-4BCF-ABA0-9D0054AFDB6F}"/>
              </a:ext>
            </a:extLst>
          </p:cNvPr>
          <p:cNvSpPr/>
          <p:nvPr/>
        </p:nvSpPr>
        <p:spPr>
          <a:xfrm rot="10800000">
            <a:off x="4219246" y="1462814"/>
            <a:ext cx="2574453" cy="2588094"/>
          </a:xfrm>
          <a:prstGeom prst="arc">
            <a:avLst>
              <a:gd name="adj1" fmla="val 16200000"/>
              <a:gd name="adj2" fmla="val 5373608"/>
            </a:avLst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5586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406"/>
            <a:ext cx="1618593" cy="161859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895133" y="607654"/>
            <a:ext cx="7771349" cy="1399821"/>
            <a:chOff x="3895133" y="607654"/>
            <a:chExt cx="7771349" cy="13998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lumMod val="5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133" y="607654"/>
              <a:ext cx="7771349" cy="1399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 rot="21257790">
              <a:off x="4181015" y="768955"/>
              <a:ext cx="71995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/>
                <a:t>Censurar fotos que tu pareja publica y comparte en redes sociales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569759" y="5578900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es-ES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D84FB5-F82A-4868-A2AB-B78F8F7952FF}"/>
              </a:ext>
            </a:extLst>
          </p:cNvPr>
          <p:cNvSpPr txBox="1"/>
          <p:nvPr/>
        </p:nvSpPr>
        <p:spPr>
          <a:xfrm>
            <a:off x="147437" y="2333632"/>
            <a:ext cx="4794467" cy="221599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>
                <a:latin typeface="Century Gothic" pitchFamily="34" charset="0"/>
              </a:rPr>
              <a:t>¿Crees que tu pareja debe dar el visto bueno a las fotos que decides compartir en redes sociales?</a:t>
            </a:r>
          </a:p>
          <a:p>
            <a:endParaRPr lang="es-ES" sz="2400" b="1">
              <a:latin typeface="Century Gothic" pitchFamily="34" charset="0"/>
            </a:endParaRPr>
          </a:p>
          <a:p>
            <a:endParaRPr lang="es-E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41" y="2468682"/>
            <a:ext cx="1790307" cy="3182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AD84FB5-F82A-4868-A2AB-B78F8F7952FF}"/>
              </a:ext>
            </a:extLst>
          </p:cNvPr>
          <p:cNvSpPr txBox="1"/>
          <p:nvPr/>
        </p:nvSpPr>
        <p:spPr>
          <a:xfrm>
            <a:off x="1454613" y="5207318"/>
            <a:ext cx="3907765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>
                <a:latin typeface="Century Gothic" pitchFamily="34" charset="0"/>
              </a:rPr>
              <a:t>¿Crees que pudo tener alguna consecuencia?</a:t>
            </a:r>
            <a:endParaRPr lang="es-E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AD84FB5-F82A-4868-A2AB-B78F8F7952FF}"/>
              </a:ext>
            </a:extLst>
          </p:cNvPr>
          <p:cNvSpPr txBox="1"/>
          <p:nvPr/>
        </p:nvSpPr>
        <p:spPr>
          <a:xfrm>
            <a:off x="355878" y="4144747"/>
            <a:ext cx="4112494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>
                <a:latin typeface="Century Gothic" pitchFamily="34" charset="0"/>
              </a:rPr>
              <a:t>¿Qué te parece esta foto?</a:t>
            </a:r>
          </a:p>
          <a:p>
            <a:endParaRPr lang="es-ES" sz="2400" b="1">
              <a:latin typeface="Century Gothic" pitchFamily="34" charset="0"/>
            </a:endParaRPr>
          </a:p>
          <a:p>
            <a:endParaRPr lang="es-E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52" y="1366458"/>
            <a:ext cx="2510557" cy="446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72" y="970156"/>
            <a:ext cx="2854617" cy="507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64" y="534816"/>
            <a:ext cx="3261731" cy="5798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9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ibercontrol. No permitas que nadie controle tu vida-d9dfuU2CRT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759" y="2324159"/>
            <a:ext cx="5735173" cy="3226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406"/>
            <a:ext cx="1618593" cy="161859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895133" y="607654"/>
            <a:ext cx="7771349" cy="1399821"/>
            <a:chOff x="3895133" y="607654"/>
            <a:chExt cx="7771349" cy="13998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ghtScreen/>
                      </a14:imgEffect>
                      <a14:imgEffect>
                        <a14:colorTemperature colorTemp="1500"/>
                      </a14:imgEffect>
                      <a14:imgEffect>
                        <a14:saturation sat="7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133" y="607654"/>
              <a:ext cx="7771349" cy="1399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 rot="21257790">
              <a:off x="4181015" y="768955"/>
              <a:ext cx="71995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/>
                <a:t>Controlar lo que hace tu pareja en redes sociales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569759" y="5578900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6B704E-8C8A-40C3-96A3-2F0E11652F91}"/>
              </a:ext>
            </a:extLst>
          </p:cNvPr>
          <p:cNvSpPr txBox="1"/>
          <p:nvPr/>
        </p:nvSpPr>
        <p:spPr>
          <a:xfrm>
            <a:off x="2919657" y="6040565"/>
            <a:ext cx="7257690" cy="261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100">
                <a:solidFill>
                  <a:schemeClr val="accent1">
                    <a:lumMod val="75000"/>
                  </a:schemeClr>
                </a:solidFill>
                <a:hlinkClick r:id="rId8"/>
              </a:rPr>
              <a:t>El uso</a:t>
            </a:r>
            <a:r>
              <a:rPr lang="es-ES" sz="1100">
                <a:solidFill>
                  <a:schemeClr val="accent1">
                    <a:lumMod val="75000"/>
                  </a:schemeClr>
                </a:solidFill>
                <a:cs typeface="Calibri"/>
                <a:hlinkClick r:id="rId8"/>
              </a:rPr>
              <a:t> de las redes sociales para controlar a la pareja genera comportamientos obsesivos:</a:t>
            </a:r>
            <a:r>
              <a:rPr lang="es-ES" sz="1100">
                <a:solidFill>
                  <a:schemeClr val="accent1">
                    <a:lumMod val="75000"/>
                  </a:schemeClr>
                </a:solidFill>
                <a:cs typeface="Calibri"/>
              </a:rPr>
              <a:t> (Video RTVE)</a:t>
            </a:r>
            <a:endParaRPr lang="es-ES" sz="11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AD84FB5-F82A-4868-A2AB-B78F8F7952FF}"/>
              </a:ext>
            </a:extLst>
          </p:cNvPr>
          <p:cNvSpPr txBox="1"/>
          <p:nvPr/>
        </p:nvSpPr>
        <p:spPr>
          <a:xfrm>
            <a:off x="6836599" y="2395038"/>
            <a:ext cx="479446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>
                <a:latin typeface="Century Gothic" pitchFamily="34" charset="0"/>
              </a:rPr>
              <a:t>¿Por qué has dado un “Me gusta” a esa foto?</a:t>
            </a:r>
            <a:endParaRPr lang="es-E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AD84FB5-F82A-4868-A2AB-B78F8F7952FF}"/>
              </a:ext>
            </a:extLst>
          </p:cNvPr>
          <p:cNvSpPr txBox="1"/>
          <p:nvPr/>
        </p:nvSpPr>
        <p:spPr>
          <a:xfrm>
            <a:off x="6836599" y="3386804"/>
            <a:ext cx="479446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>
                <a:latin typeface="Century Gothic" pitchFamily="34" charset="0"/>
              </a:rPr>
              <a:t>¿Qué hacías conectada a esas horas?</a:t>
            </a:r>
            <a:endParaRPr lang="es-E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AD84FB5-F82A-4868-A2AB-B78F8F7952FF}"/>
              </a:ext>
            </a:extLst>
          </p:cNvPr>
          <p:cNvSpPr txBox="1"/>
          <p:nvPr/>
        </p:nvSpPr>
        <p:spPr>
          <a:xfrm>
            <a:off x="6872015" y="4298185"/>
            <a:ext cx="4794467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>
                <a:latin typeface="Century Gothic" pitchFamily="34" charset="0"/>
              </a:rPr>
              <a:t>¿Por qué eres amiga de tu ex?</a:t>
            </a:r>
            <a:endParaRPr lang="es-E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AD84FB5-F82A-4868-A2AB-B78F8F7952FF}"/>
              </a:ext>
            </a:extLst>
          </p:cNvPr>
          <p:cNvSpPr txBox="1"/>
          <p:nvPr/>
        </p:nvSpPr>
        <p:spPr>
          <a:xfrm>
            <a:off x="6872015" y="4940606"/>
            <a:ext cx="479446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>
                <a:latin typeface="Century Gothic" pitchFamily="34" charset="0"/>
              </a:rPr>
              <a:t>¿Quién es ese que ha comentado en tu perfil?</a:t>
            </a:r>
            <a:endParaRPr lang="es-E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406"/>
            <a:ext cx="1618593" cy="161859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895133" y="607654"/>
            <a:ext cx="7771349" cy="1399821"/>
            <a:chOff x="3895133" y="607654"/>
            <a:chExt cx="7771349" cy="13998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133" y="607654"/>
              <a:ext cx="7771349" cy="1399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 rot="21257790">
              <a:off x="4181015" y="768955"/>
              <a:ext cx="71995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/>
                <a:t>Exigir a tu pareja que demuestre donde está con su geolocalización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569759" y="5578900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67B967-8F6B-4DAB-A66F-BE42185725A9}"/>
              </a:ext>
            </a:extLst>
          </p:cNvPr>
          <p:cNvSpPr txBox="1"/>
          <p:nvPr/>
        </p:nvSpPr>
        <p:spPr>
          <a:xfrm>
            <a:off x="461089" y="2610517"/>
            <a:ext cx="3434044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>
                <a:latin typeface="Century Gothic" pitchFamily="34" charset="0"/>
              </a:rPr>
              <a:t>¿Sueles compartir tu ubicación?</a:t>
            </a:r>
          </a:p>
          <a:p>
            <a:endParaRPr lang="es-ES" sz="2400" b="1">
              <a:latin typeface="Century Gothic" pitchFamily="34" charset="0"/>
            </a:endParaRPr>
          </a:p>
          <a:p>
            <a:endParaRPr lang="es-E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Imagen 14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C9A6890D-0A13-4197-8FE9-93D65452F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686" y="2395038"/>
            <a:ext cx="1943617" cy="346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1982D12-D11A-4FA6-8A09-7A9555AA10AB}"/>
              </a:ext>
            </a:extLst>
          </p:cNvPr>
          <p:cNvSpPr txBox="1"/>
          <p:nvPr/>
        </p:nvSpPr>
        <p:spPr>
          <a:xfrm>
            <a:off x="1171734" y="3822992"/>
            <a:ext cx="4187962" cy="18466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>
                <a:latin typeface="Century Gothic" pitchFamily="34" charset="0"/>
              </a:rPr>
              <a:t>¿Alguna vez te han pedido tu ubicación en tiempo real?</a:t>
            </a:r>
          </a:p>
          <a:p>
            <a:endParaRPr lang="es-ES" sz="2400" b="1">
              <a:latin typeface="Century Gothic" pitchFamily="34" charset="0"/>
            </a:endParaRPr>
          </a:p>
          <a:p>
            <a:endParaRPr lang="es-E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A9C6DB2-FCD7-49F6-A311-741216F09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008" y="2201256"/>
            <a:ext cx="2137052" cy="379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811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406"/>
            <a:ext cx="1618593" cy="161859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895133" y="607654"/>
            <a:ext cx="7771349" cy="1399821"/>
            <a:chOff x="3895133" y="607654"/>
            <a:chExt cx="7771349" cy="13998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133" y="607654"/>
              <a:ext cx="7771349" cy="1399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 rot="21257790">
              <a:off x="4181015" y="768955"/>
              <a:ext cx="71995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/>
                <a:t>Obligar a tu pareja a que te envíe imágenes íntimas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569759" y="5578900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36766B4-CBFA-4FEA-B9D8-0D2A1F7DF229}"/>
              </a:ext>
            </a:extLst>
          </p:cNvPr>
          <p:cNvSpPr txBox="1"/>
          <p:nvPr/>
        </p:nvSpPr>
        <p:spPr>
          <a:xfrm>
            <a:off x="232692" y="1938226"/>
            <a:ext cx="3498133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b="1" dirty="0">
                <a:latin typeface="Century Gothic" pitchFamily="34" charset="0"/>
              </a:rPr>
              <a:t>¿Has oído hablar del </a:t>
            </a:r>
            <a:r>
              <a:rPr lang="es-ES" sz="2000" b="1" dirty="0" err="1">
                <a:latin typeface="Century Gothic" pitchFamily="34" charset="0"/>
              </a:rPr>
              <a:t>sexting</a:t>
            </a:r>
            <a:r>
              <a:rPr lang="es-ES" sz="2000" b="1" dirty="0">
                <a:latin typeface="Century Gothic" pitchFamily="34" charset="0"/>
              </a:rPr>
              <a:t>?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3391C1D-9128-418B-BCBB-BCD0D6E3B990}"/>
              </a:ext>
            </a:extLst>
          </p:cNvPr>
          <p:cNvSpPr txBox="1"/>
          <p:nvPr/>
        </p:nvSpPr>
        <p:spPr>
          <a:xfrm>
            <a:off x="1022888" y="2915693"/>
            <a:ext cx="3752139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b="1" dirty="0">
                <a:latin typeface="Century Gothic" pitchFamily="34" charset="0"/>
              </a:rPr>
              <a:t>¿Qué puede llevarnos a enviar una imagen de contenido sexual a nuestra pareja?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32E3B9E-D9CC-4983-960B-93B8F6BFC3DC}"/>
              </a:ext>
            </a:extLst>
          </p:cNvPr>
          <p:cNvSpPr txBox="1"/>
          <p:nvPr/>
        </p:nvSpPr>
        <p:spPr>
          <a:xfrm>
            <a:off x="1981759" y="4432913"/>
            <a:ext cx="3430650" cy="12772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b="1" dirty="0">
                <a:latin typeface="Century Gothic" pitchFamily="34" charset="0"/>
              </a:rPr>
              <a:t>¿</a:t>
            </a:r>
            <a:r>
              <a:rPr lang="es-ES" sz="1900" b="1" dirty="0">
                <a:latin typeface="Century Gothic" pitchFamily="34" charset="0"/>
              </a:rPr>
              <a:t>Puede haber algún tipo de consecuencia? </a:t>
            </a:r>
            <a:r>
              <a:rPr lang="es-ES" sz="1900" b="1" dirty="0" err="1">
                <a:latin typeface="Century Gothic" pitchFamily="34" charset="0"/>
              </a:rPr>
              <a:t>sextorsión</a:t>
            </a:r>
            <a:r>
              <a:rPr lang="es-ES" sz="1900" b="1" dirty="0">
                <a:latin typeface="Century Gothic" pitchFamily="34" charset="0"/>
              </a:rPr>
              <a:t>, acoso, afectación psicológica…?</a:t>
            </a:r>
          </a:p>
        </p:txBody>
      </p:sp>
      <p:pic>
        <p:nvPicPr>
          <p:cNvPr id="2" name="Sexting-uPmhMB5E2r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51453">
            <a:off x="5299659" y="2477799"/>
            <a:ext cx="6366823" cy="3910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829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406"/>
            <a:ext cx="1618593" cy="161859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895133" y="607654"/>
            <a:ext cx="7771349" cy="1399821"/>
            <a:chOff x="3895133" y="607654"/>
            <a:chExt cx="7771349" cy="13998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133" y="607654"/>
              <a:ext cx="7771349" cy="1399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 rot="21257790">
              <a:off x="4181015" y="768955"/>
              <a:ext cx="71995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/>
                <a:t>Obligar a tu pareja a que te envíe imágenes íntimas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569759" y="5578900"/>
            <a:ext cx="54958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79F872-73E8-456C-9F68-865E042EDD5D}"/>
              </a:ext>
            </a:extLst>
          </p:cNvPr>
          <p:cNvSpPr txBox="1"/>
          <p:nvPr/>
        </p:nvSpPr>
        <p:spPr>
          <a:xfrm rot="10800000" flipV="1">
            <a:off x="161841" y="2007475"/>
            <a:ext cx="3375805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KAHOOT!</a:t>
            </a:r>
          </a:p>
          <a:p>
            <a:endParaRPr lang="es-ES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pic>
        <p:nvPicPr>
          <p:cNvPr id="2" name="Imagen 6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FC438564-D7CD-4E09-9E12-003004395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375" y="2201256"/>
            <a:ext cx="8463020" cy="418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 7"/>
          <p:cNvSpPr/>
          <p:nvPr/>
        </p:nvSpPr>
        <p:spPr>
          <a:xfrm>
            <a:off x="569759" y="5578900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</a:p>
        </p:txBody>
      </p:sp>
      <p:pic>
        <p:nvPicPr>
          <p:cNvPr id="12" name="Imagen 10" descr="Imagen que contiene persona, teléfono móvil, teléfono, electrónica&#10;&#10;Descripción generada con confianza muy alta">
            <a:extLst>
              <a:ext uri="{FF2B5EF4-FFF2-40B4-BE49-F238E27FC236}">
                <a16:creationId xmlns:a16="http://schemas.microsoft.com/office/drawing/2014/main" id="{C964751A-E874-4D25-8C6F-334047DEF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27" y="2782609"/>
            <a:ext cx="3080795" cy="151347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FC97E4A-81B1-4188-AE4C-52FEEDD2FF9C}"/>
              </a:ext>
            </a:extLst>
          </p:cNvPr>
          <p:cNvSpPr txBox="1"/>
          <p:nvPr/>
        </p:nvSpPr>
        <p:spPr>
          <a:xfrm>
            <a:off x="1618593" y="4470898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solidFill>
                  <a:srgbClr val="FF0000"/>
                </a:solidFill>
                <a:cs typeface="Calibri"/>
                <a:hlinkClick r:id="rId7"/>
              </a:rPr>
              <a:t>ENLACE DEL JUEGO</a:t>
            </a:r>
            <a:endParaRPr lang="es-ES" dirty="0">
              <a:solidFill>
                <a:srgbClr val="000000"/>
              </a:solidFill>
              <a:cs typeface="Calibri"/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1393184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2 Grupo"/>
          <p:cNvGrpSpPr/>
          <p:nvPr/>
        </p:nvGrpSpPr>
        <p:grpSpPr>
          <a:xfrm>
            <a:off x="1432589" y="3515560"/>
            <a:ext cx="3996952" cy="1368152"/>
            <a:chOff x="4391472" y="2420888"/>
            <a:chExt cx="3996952" cy="1368152"/>
          </a:xfrm>
        </p:grpSpPr>
        <p:sp>
          <p:nvSpPr>
            <p:cNvPr id="12" name="13 Nube"/>
            <p:cNvSpPr/>
            <p:nvPr/>
          </p:nvSpPr>
          <p:spPr>
            <a:xfrm>
              <a:off x="4391472" y="2420888"/>
              <a:ext cx="3996952" cy="1152128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5 Elipse"/>
            <p:cNvSpPr/>
            <p:nvPr/>
          </p:nvSpPr>
          <p:spPr>
            <a:xfrm>
              <a:off x="4679504" y="3356992"/>
              <a:ext cx="216024" cy="2160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6 Elipse"/>
            <p:cNvSpPr/>
            <p:nvPr/>
          </p:nvSpPr>
          <p:spPr>
            <a:xfrm>
              <a:off x="4535488" y="3653408"/>
              <a:ext cx="135632" cy="1356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-330960" y="3634027"/>
            <a:ext cx="24482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406"/>
            <a:ext cx="1618593" cy="161859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895133" y="607654"/>
            <a:ext cx="7771349" cy="1399821"/>
            <a:chOff x="3895133" y="607654"/>
            <a:chExt cx="7771349" cy="13998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133" y="607654"/>
              <a:ext cx="7771349" cy="1399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 rot="21257790">
              <a:off x="4181015" y="768955"/>
              <a:ext cx="71995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/>
                <a:t>Comprometer a tu pareja para que te facilite sus claves personales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569407" y="5782105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es-ES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B3B6814-D0FD-4AEE-86B1-0C75538450DD}"/>
              </a:ext>
            </a:extLst>
          </p:cNvPr>
          <p:cNvSpPr txBox="1"/>
          <p:nvPr/>
        </p:nvSpPr>
        <p:spPr>
          <a:xfrm>
            <a:off x="171851" y="1921958"/>
            <a:ext cx="4321050" cy="18466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>
                <a:latin typeface="Century Gothic" pitchFamily="34" charset="0"/>
              </a:rPr>
              <a:t>¿Tu pareja te debe </a:t>
            </a:r>
            <a:br>
              <a:rPr lang="es-ES" sz="2400" b="1" dirty="0">
                <a:latin typeface="Century Gothic" pitchFamily="34" charset="0"/>
              </a:rPr>
            </a:br>
            <a:r>
              <a:rPr lang="es-ES" sz="2400" b="1" dirty="0">
                <a:latin typeface="Century Gothic" pitchFamily="34" charset="0"/>
              </a:rPr>
              <a:t>dar sus contraseñas del móvil y sus redes sociales?</a:t>
            </a:r>
          </a:p>
          <a:p>
            <a:endParaRPr lang="es-ES" sz="2400" b="1" dirty="0">
              <a:latin typeface="Century Gothic" pitchFamily="34" charset="0"/>
            </a:endParaRP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14 CuadroTexto"/>
          <p:cNvSpPr txBox="1"/>
          <p:nvPr/>
        </p:nvSpPr>
        <p:spPr>
          <a:xfrm>
            <a:off x="1936645" y="3653952"/>
            <a:ext cx="312243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¿y las llaves de casa?...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2123376" y="4595933"/>
            <a:ext cx="3096344" cy="1368152"/>
            <a:chOff x="1368996" y="3359274"/>
            <a:chExt cx="3096344" cy="1368152"/>
          </a:xfrm>
        </p:grpSpPr>
        <p:sp>
          <p:nvSpPr>
            <p:cNvPr id="18" name="17 Nube"/>
            <p:cNvSpPr/>
            <p:nvPr/>
          </p:nvSpPr>
          <p:spPr>
            <a:xfrm>
              <a:off x="1368996" y="3359274"/>
              <a:ext cx="3096344" cy="1368152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1607456" y="3652823"/>
              <a:ext cx="259163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itchFamily="34" charset="0"/>
                </a:rPr>
                <a:t>¡la contraseña es personal!</a:t>
              </a:r>
            </a:p>
          </p:txBody>
        </p:sp>
      </p:grpSp>
      <p:sp>
        <p:nvSpPr>
          <p:cNvPr id="20" name="20 CuadroTexto"/>
          <p:cNvSpPr txBox="1"/>
          <p:nvPr/>
        </p:nvSpPr>
        <p:spPr>
          <a:xfrm>
            <a:off x="1924517" y="4052006"/>
            <a:ext cx="35814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¿también se las dejas?</a:t>
            </a:r>
          </a:p>
          <a:p>
            <a:endParaRPr lang="es-ES"/>
          </a:p>
        </p:txBody>
      </p:sp>
      <p:pic>
        <p:nvPicPr>
          <p:cNvPr id="3" name="Capítulo 5. Contraseña.-82HNR1XKrd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63140" y="2646975"/>
            <a:ext cx="6416672" cy="36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1696"/>
            <a:ext cx="1618593" cy="161859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895133" y="607654"/>
            <a:ext cx="7771349" cy="1399821"/>
            <a:chOff x="3895133" y="607654"/>
            <a:chExt cx="7771349" cy="13998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133" y="607654"/>
              <a:ext cx="7771349" cy="1399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 rot="21257790">
              <a:off x="4181015" y="768955"/>
              <a:ext cx="71995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/>
                <a:t>Obligar a tu pareja a que te muestre un chat con otra persona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569759" y="5578900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C6535D-3AB5-4B81-AD1F-A9116ED90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01" y="1872266"/>
            <a:ext cx="4313393" cy="4570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7AD6B1C-5976-4863-B694-58C3C903EA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6" y="1746505"/>
            <a:ext cx="3121858" cy="3121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0C7DEE9-90B3-4B9C-821D-D2721D7220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16" y="3119050"/>
            <a:ext cx="3778493" cy="292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89E9782-2A59-4800-832A-A8374A378A57}"/>
              </a:ext>
            </a:extLst>
          </p:cNvPr>
          <p:cNvSpPr txBox="1"/>
          <p:nvPr/>
        </p:nvSpPr>
        <p:spPr>
          <a:xfrm rot="19601151">
            <a:off x="5176955" y="2480414"/>
            <a:ext cx="1838090" cy="127727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3500" b="1">
                <a:solidFill>
                  <a:srgbClr val="FF0000"/>
                </a:solidFill>
                <a:latin typeface="Century Gothic" pitchFamily="34" charset="0"/>
              </a:rPr>
              <a:t>SPAM</a:t>
            </a:r>
          </a:p>
          <a:p>
            <a:endParaRPr lang="es-ES" sz="2400" b="1">
              <a:latin typeface="Century Gothic" pitchFamily="34" charset="0"/>
            </a:endParaRPr>
          </a:p>
          <a:p>
            <a:endParaRPr lang="es-E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D552F23-7D90-49A4-AF06-2ADC2D93613A}"/>
              </a:ext>
            </a:extLst>
          </p:cNvPr>
          <p:cNvSpPr txBox="1"/>
          <p:nvPr/>
        </p:nvSpPr>
        <p:spPr>
          <a:xfrm rot="19601151">
            <a:off x="2316056" y="1498025"/>
            <a:ext cx="1838090" cy="127727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3500" b="1">
                <a:solidFill>
                  <a:srgbClr val="FF0000"/>
                </a:solidFill>
                <a:latin typeface="Century Gothic" pitchFamily="34" charset="0"/>
              </a:rPr>
              <a:t>SPAM</a:t>
            </a:r>
          </a:p>
          <a:p>
            <a:endParaRPr lang="es-ES" sz="2400" b="1">
              <a:latin typeface="Century Gothic" pitchFamily="34" charset="0"/>
            </a:endParaRPr>
          </a:p>
          <a:p>
            <a:endParaRPr lang="es-E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33" y="1795138"/>
            <a:ext cx="4838442" cy="36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2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406"/>
            <a:ext cx="1618593" cy="161859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895133" y="607654"/>
            <a:ext cx="7771349" cy="1399821"/>
            <a:chOff x="3895133" y="607654"/>
            <a:chExt cx="7771349" cy="13998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133" y="607654"/>
              <a:ext cx="7771349" cy="1399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 rot="21257790">
              <a:off x="4181015" y="768955"/>
              <a:ext cx="71995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/>
                <a:t>Mostrar enfado por no tener siempre una respuesta online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290457" y="5578900"/>
            <a:ext cx="9574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17CF89B-34FE-41F4-8683-5EE322599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49" y="2590520"/>
            <a:ext cx="5672805" cy="31838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D9D62E6-F0EA-480F-B858-76E4CCCD7B70}"/>
              </a:ext>
            </a:extLst>
          </p:cNvPr>
          <p:cNvSpPr txBox="1"/>
          <p:nvPr/>
        </p:nvSpPr>
        <p:spPr>
          <a:xfrm>
            <a:off x="112290" y="2444007"/>
            <a:ext cx="4211057" cy="221599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 dirty="0">
                <a:latin typeface="Century Gothic" pitchFamily="34" charset="0"/>
              </a:rPr>
              <a:t>¿Crees que es necesario contestar siempre de forma inmediata a todos los mensajes?</a:t>
            </a:r>
          </a:p>
          <a:p>
            <a:endParaRPr lang="es-ES" sz="2400" b="1" dirty="0">
              <a:latin typeface="Century Gothic" pitchFamily="34" charset="0"/>
            </a:endParaRP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61521EC-1F05-4A2D-B2F2-C42DE2C188CD}"/>
              </a:ext>
            </a:extLst>
          </p:cNvPr>
          <p:cNvSpPr txBox="1"/>
          <p:nvPr/>
        </p:nvSpPr>
        <p:spPr>
          <a:xfrm>
            <a:off x="1496671" y="4111296"/>
            <a:ext cx="4794467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 dirty="0">
                <a:latin typeface="Century Gothic" pitchFamily="34" charset="0"/>
              </a:rPr>
              <a:t>¿Cómo reaccionas cuando alguien no lo hace?</a:t>
            </a:r>
          </a:p>
          <a:p>
            <a:endParaRPr lang="es-ES" sz="2400" b="1" dirty="0">
              <a:latin typeface="Century Gothic" pitchFamily="34" charset="0"/>
            </a:endParaRP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493813" y="1349271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ángulo 11"/>
          <p:cNvSpPr/>
          <p:nvPr/>
        </p:nvSpPr>
        <p:spPr>
          <a:xfrm>
            <a:off x="0" y="333532"/>
            <a:ext cx="1449860" cy="70021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11 CuadroTexto"/>
          <p:cNvSpPr txBox="1"/>
          <p:nvPr/>
        </p:nvSpPr>
        <p:spPr>
          <a:xfrm>
            <a:off x="4364501" y="383327"/>
            <a:ext cx="4702405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¿Qué haces en estas situaciones?</a:t>
            </a:r>
          </a:p>
        </p:txBody>
      </p:sp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187035">
            <a:off x="966455" y="1821058"/>
            <a:ext cx="2942223" cy="17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CuadroTexto 160"/>
          <p:cNvSpPr txBox="1"/>
          <p:nvPr/>
        </p:nvSpPr>
        <p:spPr>
          <a:xfrm>
            <a:off x="1538405" y="2418529"/>
            <a:ext cx="2859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>
                <a:latin typeface="Century Gothic" panose="020B0502020202020204" pitchFamily="34" charset="0"/>
              </a:rPr>
              <a:t>¿y tu?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DF568B0-8D25-4C41-B480-98A4379875A4}"/>
              </a:ext>
            </a:extLst>
          </p:cNvPr>
          <p:cNvSpPr/>
          <p:nvPr/>
        </p:nvSpPr>
        <p:spPr>
          <a:xfrm>
            <a:off x="5194867" y="1309075"/>
            <a:ext cx="2614246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</a:rPr>
              <a:t>¿Sabes la contraseña del móvil de tu pareja?</a:t>
            </a:r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BFFBB5A4-E7EA-4369-91A0-2F74B4E4BE95}"/>
              </a:ext>
            </a:extLst>
          </p:cNvPr>
          <p:cNvSpPr/>
          <p:nvPr/>
        </p:nvSpPr>
        <p:spPr>
          <a:xfrm>
            <a:off x="2968373" y="2089638"/>
            <a:ext cx="2614246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Si, y a veces le cambio la contraseña </a:t>
            </a:r>
          </a:p>
        </p:txBody>
      </p:sp>
      <p:sp>
        <p:nvSpPr>
          <p:cNvPr id="77" name="Rectángulo: esquinas redondeadas 76">
            <a:extLst>
              <a:ext uri="{FF2B5EF4-FFF2-40B4-BE49-F238E27FC236}">
                <a16:creationId xmlns:a16="http://schemas.microsoft.com/office/drawing/2014/main" id="{D590086A-A88A-41A1-B8D6-3F63CC955180}"/>
              </a:ext>
            </a:extLst>
          </p:cNvPr>
          <p:cNvSpPr/>
          <p:nvPr/>
        </p:nvSpPr>
        <p:spPr>
          <a:xfrm>
            <a:off x="5052644" y="3018570"/>
            <a:ext cx="2614246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</a:rPr>
              <a:t>¿Has espiado el móvil a tu pareja?</a:t>
            </a: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EABF8C89-58E2-460E-9B6F-B10AED6DC756}"/>
              </a:ext>
            </a:extLst>
          </p:cNvPr>
          <p:cNvSpPr/>
          <p:nvPr/>
        </p:nvSpPr>
        <p:spPr>
          <a:xfrm>
            <a:off x="5837047" y="2123830"/>
            <a:ext cx="2614246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No ha querido decirme cual es</a:t>
            </a: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BADA2AE6-3E91-4B95-B3D4-098FCC145C90}"/>
              </a:ext>
            </a:extLst>
          </p:cNvPr>
          <p:cNvSpPr/>
          <p:nvPr/>
        </p:nvSpPr>
        <p:spPr>
          <a:xfrm>
            <a:off x="1994875" y="3919413"/>
            <a:ext cx="2614246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Si, siempre que puedo lo miro </a:t>
            </a:r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A6C02FCA-D763-4847-A8C0-63C2C1755F91}"/>
              </a:ext>
            </a:extLst>
          </p:cNvPr>
          <p:cNvSpPr/>
          <p:nvPr/>
        </p:nvSpPr>
        <p:spPr>
          <a:xfrm>
            <a:off x="5052644" y="3926215"/>
            <a:ext cx="2614246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Nunca se separa de su móvil</a:t>
            </a: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691D9635-085C-4A15-8E62-C56C600A60C8}"/>
              </a:ext>
            </a:extLst>
          </p:cNvPr>
          <p:cNvSpPr/>
          <p:nvPr/>
        </p:nvSpPr>
        <p:spPr>
          <a:xfrm>
            <a:off x="8305797" y="3926215"/>
            <a:ext cx="2614246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No, siempre respeto su privacidad</a:t>
            </a:r>
          </a:p>
        </p:txBody>
      </p:sp>
      <p:sp>
        <p:nvSpPr>
          <p:cNvPr id="84" name="Rectángulo: esquinas redondeadas 83">
            <a:extLst>
              <a:ext uri="{FF2B5EF4-FFF2-40B4-BE49-F238E27FC236}">
                <a16:creationId xmlns:a16="http://schemas.microsoft.com/office/drawing/2014/main" id="{82C5E036-6A1E-4B5B-B2A3-B586751C0219}"/>
              </a:ext>
            </a:extLst>
          </p:cNvPr>
          <p:cNvSpPr/>
          <p:nvPr/>
        </p:nvSpPr>
        <p:spPr>
          <a:xfrm>
            <a:off x="4873026" y="4833860"/>
            <a:ext cx="2973482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¿Alguna vez le has pedido que cambie su foto de perfil?</a:t>
            </a: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6AAD4EC0-9140-4041-AC57-B3EE294CB7C0}"/>
              </a:ext>
            </a:extLst>
          </p:cNvPr>
          <p:cNvSpPr/>
          <p:nvPr/>
        </p:nvSpPr>
        <p:spPr>
          <a:xfrm>
            <a:off x="1750255" y="5843952"/>
            <a:ext cx="2614246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Si, si no me gusta 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F6D83F26-1A13-44A6-901B-B142420EE14D}"/>
              </a:ext>
            </a:extLst>
          </p:cNvPr>
          <p:cNvSpPr/>
          <p:nvPr/>
        </p:nvSpPr>
        <p:spPr>
          <a:xfrm>
            <a:off x="4857257" y="5843952"/>
            <a:ext cx="2614246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A veces</a:t>
            </a:r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B63BFFAB-757B-4FD2-ABC6-23E4C4F6CF78}"/>
              </a:ext>
            </a:extLst>
          </p:cNvPr>
          <p:cNvSpPr/>
          <p:nvPr/>
        </p:nvSpPr>
        <p:spPr>
          <a:xfrm>
            <a:off x="8059341" y="5943530"/>
            <a:ext cx="2614246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La foto de perfil es privada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29A3952B-F998-4047-A00F-1AE29E85D5A6}"/>
              </a:ext>
            </a:extLst>
          </p:cNvPr>
          <p:cNvSpPr/>
          <p:nvPr/>
        </p:nvSpPr>
        <p:spPr>
          <a:xfrm>
            <a:off x="8705722" y="2123830"/>
            <a:ext cx="2614246" cy="6408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Nunca se la pediría, ¡es privada!</a:t>
            </a:r>
          </a:p>
        </p:txBody>
      </p:sp>
    </p:spTree>
    <p:extLst>
      <p:ext uri="{BB962C8B-B14F-4D97-AF65-F5344CB8AC3E}">
        <p14:creationId xmlns:p14="http://schemas.microsoft.com/office/powerpoint/2010/main" val="28311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3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4" grpId="0" animBg="1"/>
      <p:bldP spid="86" grpId="0" animBg="1"/>
      <p:bldP spid="87" grpId="0" animBg="1"/>
      <p:bldP spid="88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1 CuadroTexto"/>
          <p:cNvSpPr txBox="1"/>
          <p:nvPr/>
        </p:nvSpPr>
        <p:spPr>
          <a:xfrm>
            <a:off x="4293251" y="358669"/>
            <a:ext cx="6245943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 anchor="t">
            <a:spAutoFit/>
          </a:bodyPr>
          <a:lstStyle/>
          <a:p>
            <a:pPr algn="ctr"/>
            <a:r>
              <a:rPr lang="es-ES" sz="2400" b="1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¿Cómo podemos evitar comportamientos de violencia digital?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2252076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lamada ovalada 7"/>
          <p:cNvSpPr/>
          <p:nvPr/>
        </p:nvSpPr>
        <p:spPr>
          <a:xfrm flipH="1">
            <a:off x="3825196" y="1118379"/>
            <a:ext cx="7348940" cy="1061939"/>
          </a:xfrm>
          <a:prstGeom prst="wedgeEllipseCallout">
            <a:avLst>
              <a:gd name="adj1" fmla="val 79577"/>
              <a:gd name="adj2" fmla="val 17694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haroni" pitchFamily="2" charset="-79"/>
              </a:rPr>
              <a:t>Respetamos la privacidad de la pareja y respetamos sus contraseñas.</a:t>
            </a:r>
          </a:p>
        </p:txBody>
      </p:sp>
      <p:sp>
        <p:nvSpPr>
          <p:cNvPr id="9" name="Llamada ovalada 8"/>
          <p:cNvSpPr/>
          <p:nvPr/>
        </p:nvSpPr>
        <p:spPr>
          <a:xfrm flipH="1">
            <a:off x="3825196" y="2507431"/>
            <a:ext cx="7348940" cy="1017329"/>
          </a:xfrm>
          <a:prstGeom prst="wedgeEllipseCallout">
            <a:avLst>
              <a:gd name="adj1" fmla="val 83458"/>
              <a:gd name="adj2" fmla="val 6903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haroni" pitchFamily="2" charset="-79"/>
              </a:rPr>
              <a:t>Respetamos sus relaciones personales en redes sociales y mensajería.</a:t>
            </a:r>
          </a:p>
        </p:txBody>
      </p:sp>
      <p:sp>
        <p:nvSpPr>
          <p:cNvPr id="10" name="Llamada ovalada 9"/>
          <p:cNvSpPr/>
          <p:nvPr/>
        </p:nvSpPr>
        <p:spPr>
          <a:xfrm flipH="1">
            <a:off x="3383867" y="3836479"/>
            <a:ext cx="7348940" cy="1017329"/>
          </a:xfrm>
          <a:prstGeom prst="wedgeEllipseCallout">
            <a:avLst>
              <a:gd name="adj1" fmla="val 75810"/>
              <a:gd name="adj2" fmla="val -57951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haroni" pitchFamily="2" charset="-79"/>
              </a:rPr>
              <a:t>No exigimos fotos íntimas, atención constante ni respuestas inmediatas </a:t>
            </a:r>
            <a:endParaRPr lang="es-ES" sz="2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haroni" pitchFamily="2" charset="-79"/>
            </a:endParaRPr>
          </a:p>
        </p:txBody>
      </p:sp>
      <p:sp>
        <p:nvSpPr>
          <p:cNvPr id="11" name="Llamada ovalada 10"/>
          <p:cNvSpPr/>
          <p:nvPr/>
        </p:nvSpPr>
        <p:spPr>
          <a:xfrm flipH="1">
            <a:off x="3081863" y="5408950"/>
            <a:ext cx="7348940" cy="1017329"/>
          </a:xfrm>
          <a:prstGeom prst="wedgeEllipseCallout">
            <a:avLst>
              <a:gd name="adj1" fmla="val 72727"/>
              <a:gd name="adj2" fmla="val -198135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haroni" pitchFamily="2" charset="-79"/>
              </a:rPr>
              <a:t>Respetamos las decisiones y el tiempo personal de la pareja.</a:t>
            </a:r>
          </a:p>
        </p:txBody>
      </p:sp>
    </p:spTree>
    <p:extLst>
      <p:ext uri="{BB962C8B-B14F-4D97-AF65-F5344CB8AC3E}">
        <p14:creationId xmlns:p14="http://schemas.microsoft.com/office/powerpoint/2010/main" val="330342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258618"/>
            <a:ext cx="1449860" cy="70021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AD40BE3-388E-4010-9EB5-4D052861DB39}"/>
              </a:ext>
            </a:extLst>
          </p:cNvPr>
          <p:cNvSpPr txBox="1"/>
          <p:nvPr/>
        </p:nvSpPr>
        <p:spPr>
          <a:xfrm>
            <a:off x="3872569" y="390736"/>
            <a:ext cx="751637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5400">
                <a:solidFill>
                  <a:schemeClr val="accent2">
                    <a:lumMod val="75000"/>
                  </a:schemeClr>
                </a:solidFill>
              </a:rPr>
              <a:t>La pareja de…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9793051-4BC7-4639-AE7E-043E06287091}"/>
              </a:ext>
            </a:extLst>
          </p:cNvPr>
          <p:cNvSpPr/>
          <p:nvPr/>
        </p:nvSpPr>
        <p:spPr>
          <a:xfrm rot="20506804">
            <a:off x="10199308" y="807521"/>
            <a:ext cx="2111636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¿?</a:t>
            </a:r>
            <a:endParaRPr lang="es-ES" sz="1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3012CDC-DBC0-4A4A-B344-0CCF860FFBCA}"/>
              </a:ext>
            </a:extLst>
          </p:cNvPr>
          <p:cNvSpPr txBox="1"/>
          <p:nvPr/>
        </p:nvSpPr>
        <p:spPr>
          <a:xfrm>
            <a:off x="676606" y="1573086"/>
            <a:ext cx="1043127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Quiere saber qué hace, con quién está, dónde va… a cada momento.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6C96042-E3DC-4C78-8A3A-4DB11E09E92A}"/>
              </a:ext>
            </a:extLst>
          </p:cNvPr>
          <p:cNvSpPr txBox="1"/>
          <p:nvPr/>
        </p:nvSpPr>
        <p:spPr>
          <a:xfrm>
            <a:off x="1976313" y="2643998"/>
            <a:ext cx="1055765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Se interpone en sus amistades 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en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 las redes o 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controla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 sus 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publicaciones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66235AB-5EA1-4183-B2CD-653434CE6026}"/>
              </a:ext>
            </a:extLst>
          </p:cNvPr>
          <p:cNvSpPr txBox="1"/>
          <p:nvPr/>
        </p:nvSpPr>
        <p:spPr>
          <a:xfrm>
            <a:off x="823849" y="3734015"/>
            <a:ext cx="10431277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Mira su móvil y se enfada o sospecha si no le deja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711DEF4-106C-46C2-8070-9326BC74759E}"/>
              </a:ext>
            </a:extLst>
          </p:cNvPr>
          <p:cNvSpPr txBox="1"/>
          <p:nvPr/>
        </p:nvSpPr>
        <p:spPr>
          <a:xfrm>
            <a:off x="1976313" y="4451784"/>
            <a:ext cx="10431277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08843"/>
                </a:solidFill>
                <a:latin typeface="Century Gothic" pitchFamily="34" charset="0"/>
              </a:rPr>
              <a:t>Le pide imágenes íntimas </a:t>
            </a:r>
            <a:r>
              <a:rPr lang="en-US" sz="2400" b="1" dirty="0" err="1">
                <a:solidFill>
                  <a:srgbClr val="F08843"/>
                </a:solidFill>
                <a:latin typeface="Century Gothic" pitchFamily="34" charset="0"/>
              </a:rPr>
              <a:t>como</a:t>
            </a:r>
            <a:r>
              <a:rPr lang="en-US" sz="2400" b="1" dirty="0">
                <a:solidFill>
                  <a:srgbClr val="F08843"/>
                </a:solidFill>
                <a:latin typeface="Century Gothic" pitchFamily="34" charset="0"/>
              </a:rPr>
              <a:t> </a:t>
            </a:r>
            <a:r>
              <a:rPr lang="en-US" sz="2400" b="1" dirty="0" err="1">
                <a:solidFill>
                  <a:srgbClr val="F08843"/>
                </a:solidFill>
                <a:latin typeface="Century Gothic" pitchFamily="34" charset="0"/>
              </a:rPr>
              <a:t>prueba</a:t>
            </a:r>
            <a:r>
              <a:rPr lang="en-US" sz="2400" b="1" dirty="0">
                <a:solidFill>
                  <a:srgbClr val="F08843"/>
                </a:solidFill>
                <a:latin typeface="Century Gothic" pitchFamily="34" charset="0"/>
              </a:rPr>
              <a:t> de </a:t>
            </a:r>
            <a:r>
              <a:rPr lang="en-US" sz="2400" b="1" dirty="0" err="1">
                <a:solidFill>
                  <a:srgbClr val="F08843"/>
                </a:solidFill>
                <a:latin typeface="Century Gothic" pitchFamily="34" charset="0"/>
              </a:rPr>
              <a:t>amor</a:t>
            </a:r>
            <a:endParaRPr lang="en-US" sz="2400" b="1" dirty="0">
              <a:solidFill>
                <a:srgbClr val="F08843"/>
              </a:solidFill>
              <a:latin typeface="Century Gothic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6531A64-2540-47DA-AE7D-012FB1D86CAF}"/>
              </a:ext>
            </a:extLst>
          </p:cNvPr>
          <p:cNvSpPr txBox="1"/>
          <p:nvPr/>
        </p:nvSpPr>
        <p:spPr>
          <a:xfrm>
            <a:off x="880361" y="5136523"/>
            <a:ext cx="10431277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itchFamily="34" charset="0"/>
              </a:rPr>
              <a:t>Quiere saber las claves de su móvil o de sus cuentas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EF61FCF-1C5D-4DE7-86BE-90B8534F0614}"/>
              </a:ext>
            </a:extLst>
          </p:cNvPr>
          <p:cNvSpPr txBox="1"/>
          <p:nvPr/>
        </p:nvSpPr>
        <p:spPr>
          <a:xfrm>
            <a:off x="2039502" y="6005599"/>
            <a:ext cx="10431277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Century Gothic" pitchFamily="34" charset="0"/>
              </a:rPr>
              <a:t>Se enfada si no responde inmediatamente a sus mensajes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DBAEA87A-50EE-4F34-9C97-16971E77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174998" y="3076735"/>
            <a:ext cx="216025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120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580508" y="1600378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ángulo 11"/>
          <p:cNvSpPr/>
          <p:nvPr/>
        </p:nvSpPr>
        <p:spPr>
          <a:xfrm>
            <a:off x="0" y="258618"/>
            <a:ext cx="1449860" cy="70021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11 CuadroTexto"/>
          <p:cNvSpPr txBox="1"/>
          <p:nvPr/>
        </p:nvSpPr>
        <p:spPr>
          <a:xfrm>
            <a:off x="4364501" y="383327"/>
            <a:ext cx="4702405" cy="5232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 aparta o aporta?</a:t>
            </a:r>
          </a:p>
        </p:txBody>
      </p:sp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9747079">
            <a:off x="785829" y="1940803"/>
            <a:ext cx="2371361" cy="141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" name="CuadroTexto 160"/>
          <p:cNvSpPr txBox="1"/>
          <p:nvPr/>
        </p:nvSpPr>
        <p:spPr>
          <a:xfrm>
            <a:off x="1203419" y="2158287"/>
            <a:ext cx="285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Century Gothic" panose="020B0502020202020204" pitchFamily="34" charset="0"/>
              </a:rPr>
              <a:t>¿Con qué nos quedamos?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6731B62-5FCA-4730-8710-E5A920C33A0F}"/>
              </a:ext>
            </a:extLst>
          </p:cNvPr>
          <p:cNvGrpSpPr/>
          <p:nvPr/>
        </p:nvGrpSpPr>
        <p:grpSpPr>
          <a:xfrm>
            <a:off x="742999" y="1250266"/>
            <a:ext cx="10781011" cy="5223328"/>
            <a:chOff x="900751" y="1204305"/>
            <a:chExt cx="10781011" cy="5223328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A74C567-DE2C-4AD5-9E66-9D2AE17E570C}"/>
                </a:ext>
              </a:extLst>
            </p:cNvPr>
            <p:cNvGrpSpPr/>
            <p:nvPr/>
          </p:nvGrpSpPr>
          <p:grpSpPr>
            <a:xfrm>
              <a:off x="900751" y="1204305"/>
              <a:ext cx="10781011" cy="5068473"/>
              <a:chOff x="842424" y="1583264"/>
              <a:chExt cx="10781011" cy="5068473"/>
            </a:xfrm>
          </p:grpSpPr>
          <p:grpSp>
            <p:nvGrpSpPr>
              <p:cNvPr id="99" name="Grupo 98"/>
              <p:cNvGrpSpPr/>
              <p:nvPr/>
            </p:nvGrpSpPr>
            <p:grpSpPr>
              <a:xfrm>
                <a:off x="4456171" y="1596525"/>
                <a:ext cx="1939372" cy="412408"/>
                <a:chOff x="2336711" y="2554599"/>
                <a:chExt cx="1939372" cy="445244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00" name="Rectángulo redondeado 99"/>
                <p:cNvSpPr/>
                <p:nvPr/>
              </p:nvSpPr>
              <p:spPr>
                <a:xfrm>
                  <a:off x="2336711" y="2554599"/>
                  <a:ext cx="1939372" cy="44524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E699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sp>
              <p:nvSpPr>
                <p:cNvPr id="101" name="CuadroTexto 100"/>
                <p:cNvSpPr txBox="1"/>
                <p:nvPr/>
              </p:nvSpPr>
              <p:spPr>
                <a:xfrm>
                  <a:off x="2474842" y="2600695"/>
                  <a:ext cx="1739749" cy="3831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b="1" dirty="0">
                      <a:solidFill>
                        <a:srgbClr val="FF0000"/>
                      </a:solidFill>
                    </a:rPr>
                    <a:t>Vigilo el móvil</a:t>
                  </a:r>
                </a:p>
              </p:txBody>
            </p:sp>
          </p:grpSp>
          <p:grpSp>
            <p:nvGrpSpPr>
              <p:cNvPr id="102" name="Grupo 101"/>
              <p:cNvGrpSpPr/>
              <p:nvPr/>
            </p:nvGrpSpPr>
            <p:grpSpPr>
              <a:xfrm>
                <a:off x="6922503" y="1583264"/>
                <a:ext cx="2799585" cy="459615"/>
                <a:chOff x="6638825" y="2408786"/>
                <a:chExt cx="2799585" cy="473315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03" name="Rectángulo redondeado 102"/>
                <p:cNvSpPr/>
                <p:nvPr/>
              </p:nvSpPr>
              <p:spPr>
                <a:xfrm>
                  <a:off x="6638825" y="2408786"/>
                  <a:ext cx="2799585" cy="4733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E699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_tradnl" b="1" dirty="0">
                      <a:solidFill>
                        <a:srgbClr val="00B050"/>
                      </a:solidFill>
                    </a:rPr>
                    <a:t>Respeto las contraseñas</a:t>
                  </a:r>
                </a:p>
              </p:txBody>
            </p:sp>
            <p:sp>
              <p:nvSpPr>
                <p:cNvPr id="104" name="CuadroTexto 103"/>
                <p:cNvSpPr txBox="1"/>
                <p:nvPr/>
              </p:nvSpPr>
              <p:spPr>
                <a:xfrm>
                  <a:off x="6954384" y="2446070"/>
                  <a:ext cx="184731" cy="36546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rtlCol="0">
                  <a:spAutoFit/>
                </a:bodyPr>
                <a:lstStyle/>
                <a:p>
                  <a:endParaRPr lang="es-ES_tradnl" b="1"/>
                </a:p>
              </p:txBody>
            </p:sp>
          </p:grpSp>
          <p:grpSp>
            <p:nvGrpSpPr>
              <p:cNvPr id="105" name="Grupo 104"/>
              <p:cNvGrpSpPr/>
              <p:nvPr/>
            </p:nvGrpSpPr>
            <p:grpSpPr>
              <a:xfrm>
                <a:off x="3437365" y="2340178"/>
                <a:ext cx="3338249" cy="368937"/>
                <a:chOff x="1292202" y="3089567"/>
                <a:chExt cx="3338249" cy="460258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06" name="Rectángulo redondeado 105"/>
                <p:cNvSpPr/>
                <p:nvPr/>
              </p:nvSpPr>
              <p:spPr>
                <a:xfrm>
                  <a:off x="1292202" y="3104581"/>
                  <a:ext cx="3338249" cy="44524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E699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_tradnl" b="1" dirty="0">
                      <a:solidFill>
                        <a:srgbClr val="FF0000"/>
                      </a:solidFill>
                    </a:rPr>
                    <a:t>Me burlo de las fotos de perfil</a:t>
                  </a:r>
                </a:p>
              </p:txBody>
            </p:sp>
            <p:sp>
              <p:nvSpPr>
                <p:cNvPr id="107" name="CuadroTexto 106"/>
                <p:cNvSpPr txBox="1"/>
                <p:nvPr/>
              </p:nvSpPr>
              <p:spPr>
                <a:xfrm>
                  <a:off x="1616313" y="3089567"/>
                  <a:ext cx="184731" cy="44273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rtlCol="0">
                  <a:spAutoFit/>
                </a:bodyPr>
                <a:lstStyle/>
                <a:p>
                  <a:endParaRPr lang="es-ES_tradnl" b="1"/>
                </a:p>
              </p:txBody>
            </p:sp>
          </p:grpSp>
          <p:grpSp>
            <p:nvGrpSpPr>
              <p:cNvPr id="108" name="Grupo 107"/>
              <p:cNvGrpSpPr/>
              <p:nvPr/>
            </p:nvGrpSpPr>
            <p:grpSpPr>
              <a:xfrm>
                <a:off x="1992181" y="3722471"/>
                <a:ext cx="3360579" cy="391300"/>
                <a:chOff x="1265205" y="4277871"/>
                <a:chExt cx="3360579" cy="462423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09" name="Rectángulo redondeado 108"/>
                <p:cNvSpPr/>
                <p:nvPr/>
              </p:nvSpPr>
              <p:spPr>
                <a:xfrm>
                  <a:off x="1265205" y="4295050"/>
                  <a:ext cx="3360579" cy="4452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_tradnl" b="1" dirty="0">
                      <a:solidFill>
                        <a:srgbClr val="FF0000"/>
                      </a:solidFill>
                    </a:rPr>
                    <a:t>Vigilo con quien habla mi pareja</a:t>
                  </a:r>
                </a:p>
              </p:txBody>
            </p:sp>
            <p:sp>
              <p:nvSpPr>
                <p:cNvPr id="110" name="CuadroTexto 109"/>
                <p:cNvSpPr txBox="1"/>
                <p:nvPr/>
              </p:nvSpPr>
              <p:spPr>
                <a:xfrm>
                  <a:off x="2312721" y="4277871"/>
                  <a:ext cx="184731" cy="41939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rtlCol="0">
                  <a:spAutoFit/>
                </a:bodyPr>
                <a:lstStyle/>
                <a:p>
                  <a:endParaRPr lang="es-ES_tradnl" b="1"/>
                </a:p>
              </p:txBody>
            </p:sp>
          </p:grpSp>
          <p:sp>
            <p:nvSpPr>
              <p:cNvPr id="113" name="CuadroTexto 112"/>
              <p:cNvSpPr txBox="1"/>
              <p:nvPr/>
            </p:nvSpPr>
            <p:spPr>
              <a:xfrm>
                <a:off x="1432689" y="4337636"/>
                <a:ext cx="184731" cy="3548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endParaRPr lang="es-ES_tradnl" b="1"/>
              </a:p>
            </p:txBody>
          </p:sp>
          <p:sp>
            <p:nvSpPr>
              <p:cNvPr id="116" name="CuadroTexto 115"/>
              <p:cNvSpPr txBox="1"/>
              <p:nvPr/>
            </p:nvSpPr>
            <p:spPr>
              <a:xfrm>
                <a:off x="1494699" y="5042436"/>
                <a:ext cx="184731" cy="3548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endParaRPr lang="es-ES_tradnl" b="1"/>
              </a:p>
            </p:txBody>
          </p:sp>
          <p:grpSp>
            <p:nvGrpSpPr>
              <p:cNvPr id="117" name="Grupo 116"/>
              <p:cNvGrpSpPr/>
              <p:nvPr/>
            </p:nvGrpSpPr>
            <p:grpSpPr>
              <a:xfrm>
                <a:off x="7195168" y="2313366"/>
                <a:ext cx="4038088" cy="393494"/>
                <a:chOff x="6377249" y="2854546"/>
                <a:chExt cx="4038088" cy="445244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18" name="Rectángulo redondeado 117"/>
                <p:cNvSpPr/>
                <p:nvPr/>
              </p:nvSpPr>
              <p:spPr>
                <a:xfrm>
                  <a:off x="6377249" y="2854546"/>
                  <a:ext cx="4038088" cy="44524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E699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_tradnl" b="1" dirty="0">
                      <a:solidFill>
                        <a:srgbClr val="00B050"/>
                      </a:solidFill>
                    </a:rPr>
                    <a:t>Las imágenes de perfil son voluntarias</a:t>
                  </a:r>
                </a:p>
              </p:txBody>
            </p:sp>
            <p:sp>
              <p:nvSpPr>
                <p:cNvPr id="119" name="CuadroTexto 118"/>
                <p:cNvSpPr txBox="1"/>
                <p:nvPr/>
              </p:nvSpPr>
              <p:spPr>
                <a:xfrm>
                  <a:off x="6606235" y="2885177"/>
                  <a:ext cx="184731" cy="40156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rtlCol="0">
                  <a:spAutoFit/>
                </a:bodyPr>
                <a:lstStyle/>
                <a:p>
                  <a:endParaRPr lang="es-ES_tradnl" b="1"/>
                </a:p>
              </p:txBody>
            </p:sp>
          </p:grpSp>
          <p:sp>
            <p:nvSpPr>
              <p:cNvPr id="122" name="CuadroTexto 121"/>
              <p:cNvSpPr txBox="1"/>
              <p:nvPr/>
            </p:nvSpPr>
            <p:spPr>
              <a:xfrm>
                <a:off x="3928310" y="5695733"/>
                <a:ext cx="184731" cy="3548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endParaRPr lang="es-ES_tradnl" b="1"/>
              </a:p>
            </p:txBody>
          </p:sp>
          <p:grpSp>
            <p:nvGrpSpPr>
              <p:cNvPr id="123" name="Grupo 122"/>
              <p:cNvGrpSpPr/>
              <p:nvPr/>
            </p:nvGrpSpPr>
            <p:grpSpPr>
              <a:xfrm>
                <a:off x="7176480" y="2978601"/>
                <a:ext cx="4446955" cy="370664"/>
                <a:chOff x="6353015" y="3458048"/>
                <a:chExt cx="4446955" cy="459851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24" name="Rectángulo redondeado 123"/>
                <p:cNvSpPr/>
                <p:nvPr/>
              </p:nvSpPr>
              <p:spPr>
                <a:xfrm>
                  <a:off x="6353015" y="3458048"/>
                  <a:ext cx="4446955" cy="4452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_tradnl" b="1" dirty="0">
                      <a:solidFill>
                        <a:srgbClr val="00B050"/>
                      </a:solidFill>
                    </a:rPr>
                    <a:t>Hay más vida que responder al móvil</a:t>
                  </a:r>
                </a:p>
              </p:txBody>
            </p:sp>
            <p:sp>
              <p:nvSpPr>
                <p:cNvPr id="125" name="CuadroTexto 124"/>
                <p:cNvSpPr txBox="1"/>
                <p:nvPr/>
              </p:nvSpPr>
              <p:spPr>
                <a:xfrm>
                  <a:off x="6606235" y="3477619"/>
                  <a:ext cx="184731" cy="44028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rtlCol="0">
                  <a:spAutoFit/>
                </a:bodyPr>
                <a:lstStyle/>
                <a:p>
                  <a:endParaRPr lang="es-ES_tradnl" b="1"/>
                </a:p>
              </p:txBody>
            </p:sp>
          </p:grpSp>
          <p:grpSp>
            <p:nvGrpSpPr>
              <p:cNvPr id="126" name="Grupo 125"/>
              <p:cNvGrpSpPr/>
              <p:nvPr/>
            </p:nvGrpSpPr>
            <p:grpSpPr>
              <a:xfrm>
                <a:off x="5741616" y="3709799"/>
                <a:ext cx="5322360" cy="355846"/>
                <a:chOff x="6687372" y="3977857"/>
                <a:chExt cx="5322360" cy="475654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27" name="Rectángulo redondeado 126"/>
                <p:cNvSpPr/>
                <p:nvPr/>
              </p:nvSpPr>
              <p:spPr>
                <a:xfrm>
                  <a:off x="7190945" y="3977857"/>
                  <a:ext cx="4818787" cy="47048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_tradnl" b="1" dirty="0">
                      <a:solidFill>
                        <a:srgbClr val="00B050"/>
                      </a:solidFill>
                    </a:rPr>
                    <a:t>Ambos tenemos nuestros propios amigos</a:t>
                  </a:r>
                </a:p>
              </p:txBody>
            </p:sp>
            <p:sp>
              <p:nvSpPr>
                <p:cNvPr id="128" name="CuadroTexto 127"/>
                <p:cNvSpPr txBox="1"/>
                <p:nvPr/>
              </p:nvSpPr>
              <p:spPr>
                <a:xfrm>
                  <a:off x="6687372" y="3979135"/>
                  <a:ext cx="184731" cy="47437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rtlCol="0">
                  <a:spAutoFit/>
                </a:bodyPr>
                <a:lstStyle/>
                <a:p>
                  <a:endParaRPr lang="es-ES_tradnl" b="1"/>
                </a:p>
              </p:txBody>
            </p:sp>
          </p:grpSp>
          <p:sp>
            <p:nvSpPr>
              <p:cNvPr id="131" name="CuadroTexto 130"/>
              <p:cNvSpPr txBox="1"/>
              <p:nvPr/>
            </p:nvSpPr>
            <p:spPr>
              <a:xfrm>
                <a:off x="2993103" y="4324078"/>
                <a:ext cx="184731" cy="3548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endParaRPr lang="es-ES_tradnl" b="1"/>
              </a:p>
            </p:txBody>
          </p:sp>
          <p:sp>
            <p:nvSpPr>
              <p:cNvPr id="134" name="CuadroTexto 133"/>
              <p:cNvSpPr txBox="1"/>
              <p:nvPr/>
            </p:nvSpPr>
            <p:spPr>
              <a:xfrm>
                <a:off x="842424" y="5676180"/>
                <a:ext cx="184731" cy="3548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endParaRPr lang="es-ES_tradnl" b="1"/>
              </a:p>
            </p:txBody>
          </p:sp>
          <p:grpSp>
            <p:nvGrpSpPr>
              <p:cNvPr id="135" name="Grupo 134"/>
              <p:cNvGrpSpPr/>
              <p:nvPr/>
            </p:nvGrpSpPr>
            <p:grpSpPr>
              <a:xfrm>
                <a:off x="6591558" y="4364643"/>
                <a:ext cx="4652129" cy="560968"/>
                <a:chOff x="5023518" y="4711878"/>
                <a:chExt cx="4652129" cy="642519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36" name="Rectángulo redondeado 135"/>
                <p:cNvSpPr/>
                <p:nvPr/>
              </p:nvSpPr>
              <p:spPr>
                <a:xfrm>
                  <a:off x="5023518" y="4909153"/>
                  <a:ext cx="4652129" cy="4452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_tradnl" b="1" dirty="0">
                      <a:solidFill>
                        <a:srgbClr val="00B050"/>
                      </a:solidFill>
                    </a:rPr>
                    <a:t>Respeto sus publicaciones en redes sociales</a:t>
                  </a:r>
                </a:p>
              </p:txBody>
            </p:sp>
            <p:sp>
              <p:nvSpPr>
                <p:cNvPr id="137" name="CuadroTexto 136"/>
                <p:cNvSpPr txBox="1"/>
                <p:nvPr/>
              </p:nvSpPr>
              <p:spPr>
                <a:xfrm>
                  <a:off x="5127048" y="4711878"/>
                  <a:ext cx="184731" cy="40648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rtlCol="0">
                  <a:spAutoFit/>
                </a:bodyPr>
                <a:lstStyle/>
                <a:p>
                  <a:endParaRPr lang="es-ES_tradnl" b="1"/>
                </a:p>
              </p:txBody>
            </p:sp>
          </p:grpSp>
          <p:sp>
            <p:nvSpPr>
              <p:cNvPr id="140" name="CuadroTexto 139"/>
              <p:cNvSpPr txBox="1"/>
              <p:nvPr/>
            </p:nvSpPr>
            <p:spPr>
              <a:xfrm>
                <a:off x="10085312" y="4324078"/>
                <a:ext cx="184731" cy="3548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endParaRPr lang="es-ES_tradnl" b="1"/>
              </a:p>
            </p:txBody>
          </p:sp>
          <p:sp>
            <p:nvSpPr>
              <p:cNvPr id="143" name="CuadroTexto 142"/>
              <p:cNvSpPr txBox="1"/>
              <p:nvPr/>
            </p:nvSpPr>
            <p:spPr>
              <a:xfrm>
                <a:off x="7950977" y="6252095"/>
                <a:ext cx="184731" cy="3548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endParaRPr lang="es-ES_tradnl" b="1"/>
              </a:p>
            </p:txBody>
          </p:sp>
          <p:sp>
            <p:nvSpPr>
              <p:cNvPr id="146" name="CuadroTexto 145"/>
              <p:cNvSpPr txBox="1"/>
              <p:nvPr/>
            </p:nvSpPr>
            <p:spPr>
              <a:xfrm>
                <a:off x="5007704" y="4347731"/>
                <a:ext cx="184731" cy="3548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endParaRPr lang="es-ES_tradnl" b="1"/>
              </a:p>
            </p:txBody>
          </p:sp>
          <p:sp>
            <p:nvSpPr>
              <p:cNvPr id="149" name="CuadroTexto 148"/>
              <p:cNvSpPr txBox="1"/>
              <p:nvPr/>
            </p:nvSpPr>
            <p:spPr>
              <a:xfrm>
                <a:off x="4358457" y="6296848"/>
                <a:ext cx="184731" cy="3548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endParaRPr lang="es-ES_tradnl" b="1"/>
              </a:p>
            </p:txBody>
          </p:sp>
          <p:grpSp>
            <p:nvGrpSpPr>
              <p:cNvPr id="150" name="Grupo 149"/>
              <p:cNvGrpSpPr/>
              <p:nvPr/>
            </p:nvGrpSpPr>
            <p:grpSpPr>
              <a:xfrm>
                <a:off x="2635741" y="2991031"/>
                <a:ext cx="4446955" cy="361806"/>
                <a:chOff x="579732" y="3747962"/>
                <a:chExt cx="4446955" cy="376529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</p:grpSpPr>
            <p:sp>
              <p:nvSpPr>
                <p:cNvPr id="151" name="Rectángulo redondeado 150"/>
                <p:cNvSpPr/>
                <p:nvPr/>
              </p:nvSpPr>
              <p:spPr>
                <a:xfrm>
                  <a:off x="579732" y="3747962"/>
                  <a:ext cx="4446955" cy="37082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_tradnl" b="1" dirty="0">
                      <a:solidFill>
                        <a:srgbClr val="FF0000"/>
                      </a:solidFill>
                    </a:rPr>
                    <a:t>Insisto para que me contesten de inmediato</a:t>
                  </a:r>
                </a:p>
              </p:txBody>
            </p:sp>
            <p:sp>
              <p:nvSpPr>
                <p:cNvPr id="152" name="CuadroTexto 151"/>
                <p:cNvSpPr txBox="1"/>
                <p:nvPr/>
              </p:nvSpPr>
              <p:spPr>
                <a:xfrm>
                  <a:off x="1524097" y="3755159"/>
                  <a:ext cx="184731" cy="36933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rtlCol="0">
                  <a:spAutoFit/>
                </a:bodyPr>
                <a:lstStyle/>
                <a:p>
                  <a:endParaRPr lang="es-ES_tradnl" b="1"/>
                </a:p>
              </p:txBody>
            </p:sp>
          </p:grpSp>
          <p:sp>
            <p:nvSpPr>
              <p:cNvPr id="155" name="CuadroTexto 154"/>
              <p:cNvSpPr txBox="1"/>
              <p:nvPr/>
            </p:nvSpPr>
            <p:spPr>
              <a:xfrm>
                <a:off x="3163165" y="5044852"/>
                <a:ext cx="184731" cy="3548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endParaRPr lang="es-ES_tradnl" b="1"/>
              </a:p>
            </p:txBody>
          </p:sp>
          <p:sp>
            <p:nvSpPr>
              <p:cNvPr id="158" name="CuadroTexto 157"/>
              <p:cNvSpPr txBox="1"/>
              <p:nvPr/>
            </p:nvSpPr>
            <p:spPr>
              <a:xfrm>
                <a:off x="6922504" y="4974072"/>
                <a:ext cx="184731" cy="3043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700"/>
                  </a:lnSpc>
                </a:pPr>
                <a:endParaRPr lang="es-ES_tradnl" b="1"/>
              </a:p>
            </p:txBody>
          </p:sp>
          <p:sp>
            <p:nvSpPr>
              <p:cNvPr id="164" name="CuadroTexto 163"/>
              <p:cNvSpPr txBox="1"/>
              <p:nvPr/>
            </p:nvSpPr>
            <p:spPr>
              <a:xfrm>
                <a:off x="7936273" y="5659328"/>
                <a:ext cx="184731" cy="3548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endParaRPr lang="es-ES_tradnl" b="1"/>
              </a:p>
            </p:txBody>
          </p:sp>
          <p:sp>
            <p:nvSpPr>
              <p:cNvPr id="167" name="CuadroTexto 166"/>
              <p:cNvSpPr txBox="1"/>
              <p:nvPr/>
            </p:nvSpPr>
            <p:spPr>
              <a:xfrm>
                <a:off x="9392252" y="4970991"/>
                <a:ext cx="184731" cy="3043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700"/>
                  </a:lnSpc>
                </a:pPr>
                <a:endParaRPr lang="es-ES_tradnl" b="1"/>
              </a:p>
            </p:txBody>
          </p:sp>
        </p:grpSp>
        <p:sp>
          <p:nvSpPr>
            <p:cNvPr id="75" name="Rectángulo redondeado 135">
              <a:extLst>
                <a:ext uri="{FF2B5EF4-FFF2-40B4-BE49-F238E27FC236}">
                  <a16:creationId xmlns:a16="http://schemas.microsoft.com/office/drawing/2014/main" id="{50F86964-4EB5-4E0B-8644-93E816F8C881}"/>
                </a:ext>
              </a:extLst>
            </p:cNvPr>
            <p:cNvSpPr/>
            <p:nvPr/>
          </p:nvSpPr>
          <p:spPr>
            <a:xfrm>
              <a:off x="1252901" y="4261998"/>
              <a:ext cx="4998045" cy="40455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dirty="0">
                  <a:solidFill>
                    <a:srgbClr val="FF0000"/>
                  </a:solidFill>
                </a:rPr>
                <a:t>Me enfado cuando no me gustan sus “me gusta”</a:t>
              </a:r>
            </a:p>
          </p:txBody>
        </p:sp>
        <p:sp>
          <p:nvSpPr>
            <p:cNvPr id="76" name="Rectángulo redondeado 135">
              <a:extLst>
                <a:ext uri="{FF2B5EF4-FFF2-40B4-BE49-F238E27FC236}">
                  <a16:creationId xmlns:a16="http://schemas.microsoft.com/office/drawing/2014/main" id="{333837BB-F976-4686-BD79-F1BB22DCC589}"/>
                </a:ext>
              </a:extLst>
            </p:cNvPr>
            <p:cNvSpPr/>
            <p:nvPr/>
          </p:nvSpPr>
          <p:spPr>
            <a:xfrm>
              <a:off x="1209453" y="5234974"/>
              <a:ext cx="4652129" cy="40455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dirty="0">
                  <a:solidFill>
                    <a:srgbClr val="FF0000"/>
                  </a:solidFill>
                </a:rPr>
                <a:t>Siento celos cuando chatea con otros</a:t>
              </a:r>
            </a:p>
          </p:txBody>
        </p:sp>
        <p:sp>
          <p:nvSpPr>
            <p:cNvPr id="77" name="Rectángulo redondeado 135">
              <a:extLst>
                <a:ext uri="{FF2B5EF4-FFF2-40B4-BE49-F238E27FC236}">
                  <a16:creationId xmlns:a16="http://schemas.microsoft.com/office/drawing/2014/main" id="{72C6010C-3270-43F6-9435-0D4D4E82FC83}"/>
                </a:ext>
              </a:extLst>
            </p:cNvPr>
            <p:cNvSpPr/>
            <p:nvPr/>
          </p:nvSpPr>
          <p:spPr>
            <a:xfrm>
              <a:off x="6386846" y="5070429"/>
              <a:ext cx="4652129" cy="40455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dirty="0">
                  <a:solidFill>
                    <a:srgbClr val="00B050"/>
                  </a:solidFill>
                </a:rPr>
                <a:t>Confío en mi pareja </a:t>
              </a:r>
            </a:p>
          </p:txBody>
        </p:sp>
        <p:sp>
          <p:nvSpPr>
            <p:cNvPr id="78" name="Rectángulo redondeado 135">
              <a:extLst>
                <a:ext uri="{FF2B5EF4-FFF2-40B4-BE49-F238E27FC236}">
                  <a16:creationId xmlns:a16="http://schemas.microsoft.com/office/drawing/2014/main" id="{B76F1A4C-A59C-4AFF-89DC-0F2A48A83FFD}"/>
                </a:ext>
              </a:extLst>
            </p:cNvPr>
            <p:cNvSpPr/>
            <p:nvPr/>
          </p:nvSpPr>
          <p:spPr>
            <a:xfrm>
              <a:off x="1213105" y="6023081"/>
              <a:ext cx="4652129" cy="40455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dirty="0">
                  <a:solidFill>
                    <a:srgbClr val="FF0000"/>
                  </a:solidFill>
                </a:rPr>
                <a:t>Le pido fotos íntimas a través del móvil</a:t>
              </a:r>
            </a:p>
          </p:txBody>
        </p:sp>
        <p:sp>
          <p:nvSpPr>
            <p:cNvPr id="79" name="Rectángulo redondeado 135">
              <a:extLst>
                <a:ext uri="{FF2B5EF4-FFF2-40B4-BE49-F238E27FC236}">
                  <a16:creationId xmlns:a16="http://schemas.microsoft.com/office/drawing/2014/main" id="{45FCE2E0-5A70-48DD-85D9-1D998958D100}"/>
                </a:ext>
              </a:extLst>
            </p:cNvPr>
            <p:cNvSpPr/>
            <p:nvPr/>
          </p:nvSpPr>
          <p:spPr>
            <a:xfrm>
              <a:off x="6429721" y="5992261"/>
              <a:ext cx="4652129" cy="40455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dirty="0">
                  <a:solidFill>
                    <a:srgbClr val="00B050"/>
                  </a:solidFill>
                </a:rPr>
                <a:t>No pido y no envío fotos íntimas por el móvil</a:t>
              </a:r>
            </a:p>
          </p:txBody>
        </p:sp>
      </p:grpSp>
      <p:pic>
        <p:nvPicPr>
          <p:cNvPr id="4" name="Gráfico 3" descr="Cerrar">
            <a:extLst>
              <a:ext uri="{FF2B5EF4-FFF2-40B4-BE49-F238E27FC236}">
                <a16:creationId xmlns:a16="http://schemas.microsoft.com/office/drawing/2014/main" id="{0CA8E9F0-AD12-4BB2-9778-480118889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7248" y="1004816"/>
            <a:ext cx="914400" cy="914400"/>
          </a:xfrm>
          <a:prstGeom prst="rect">
            <a:avLst/>
          </a:prstGeom>
        </p:spPr>
      </p:pic>
      <p:pic>
        <p:nvPicPr>
          <p:cNvPr id="55" name="Gráfico 54" descr="Cerrar">
            <a:extLst>
              <a:ext uri="{FF2B5EF4-FFF2-40B4-BE49-F238E27FC236}">
                <a16:creationId xmlns:a16="http://schemas.microsoft.com/office/drawing/2014/main" id="{57989180-FFAE-4939-AB38-C8E3D376F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1523" y="1708352"/>
            <a:ext cx="914400" cy="914400"/>
          </a:xfrm>
          <a:prstGeom prst="rect">
            <a:avLst/>
          </a:prstGeom>
        </p:spPr>
      </p:pic>
      <p:pic>
        <p:nvPicPr>
          <p:cNvPr id="56" name="Gráfico 55" descr="Cerrar">
            <a:extLst>
              <a:ext uri="{FF2B5EF4-FFF2-40B4-BE49-F238E27FC236}">
                <a16:creationId xmlns:a16="http://schemas.microsoft.com/office/drawing/2014/main" id="{5E2CF8A4-4578-4D8F-95B7-F9FE70A64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7536" y="2273062"/>
            <a:ext cx="914400" cy="914400"/>
          </a:xfrm>
          <a:prstGeom prst="rect">
            <a:avLst/>
          </a:prstGeom>
        </p:spPr>
      </p:pic>
      <p:pic>
        <p:nvPicPr>
          <p:cNvPr id="57" name="Gráfico 56" descr="Cerrar">
            <a:extLst>
              <a:ext uri="{FF2B5EF4-FFF2-40B4-BE49-F238E27FC236}">
                <a16:creationId xmlns:a16="http://schemas.microsoft.com/office/drawing/2014/main" id="{F6F2B3D4-6A12-4F3E-9C71-D82E63EFA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5918" y="3050875"/>
            <a:ext cx="914400" cy="914400"/>
          </a:xfrm>
          <a:prstGeom prst="rect">
            <a:avLst/>
          </a:prstGeom>
        </p:spPr>
      </p:pic>
      <p:pic>
        <p:nvPicPr>
          <p:cNvPr id="58" name="Gráfico 57" descr="Cerrar">
            <a:extLst>
              <a:ext uri="{FF2B5EF4-FFF2-40B4-BE49-F238E27FC236}">
                <a16:creationId xmlns:a16="http://schemas.microsoft.com/office/drawing/2014/main" id="{056916C6-D567-4374-8632-65316D64D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5942" y="4216267"/>
            <a:ext cx="914400" cy="914400"/>
          </a:xfrm>
          <a:prstGeom prst="rect">
            <a:avLst/>
          </a:prstGeom>
        </p:spPr>
      </p:pic>
      <p:pic>
        <p:nvPicPr>
          <p:cNvPr id="59" name="Gráfico 58" descr="Cerrar">
            <a:extLst>
              <a:ext uri="{FF2B5EF4-FFF2-40B4-BE49-F238E27FC236}">
                <a16:creationId xmlns:a16="http://schemas.microsoft.com/office/drawing/2014/main" id="{959230AF-6DC1-4907-96F8-4FEF44559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8603" y="4953293"/>
            <a:ext cx="914400" cy="914400"/>
          </a:xfrm>
          <a:prstGeom prst="rect">
            <a:avLst/>
          </a:prstGeom>
        </p:spPr>
      </p:pic>
      <p:pic>
        <p:nvPicPr>
          <p:cNvPr id="60" name="Gráfico 59" descr="Cerrar">
            <a:extLst>
              <a:ext uri="{FF2B5EF4-FFF2-40B4-BE49-F238E27FC236}">
                <a16:creationId xmlns:a16="http://schemas.microsoft.com/office/drawing/2014/main" id="{3A11DB1C-8DB5-4286-A942-C70B1D544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5220" y="5775223"/>
            <a:ext cx="914400" cy="914400"/>
          </a:xfrm>
          <a:prstGeom prst="rect">
            <a:avLst/>
          </a:prstGeom>
        </p:spPr>
      </p:pic>
      <p:pic>
        <p:nvPicPr>
          <p:cNvPr id="6" name="Gráfico 5" descr="Marca de verificación">
            <a:extLst>
              <a:ext uri="{FF2B5EF4-FFF2-40B4-BE49-F238E27FC236}">
                <a16:creationId xmlns:a16="http://schemas.microsoft.com/office/drawing/2014/main" id="{B4851AE5-E6B0-415F-8483-DAC2CE20ED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7517" y="859730"/>
            <a:ext cx="914400" cy="914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3" name="Gráfico 62" descr="Marca de verificación">
            <a:extLst>
              <a:ext uri="{FF2B5EF4-FFF2-40B4-BE49-F238E27FC236}">
                <a16:creationId xmlns:a16="http://schemas.microsoft.com/office/drawing/2014/main" id="{4D41FF92-689B-4958-AFB0-64CFCFBF6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2412" y="1534724"/>
            <a:ext cx="914400" cy="914400"/>
          </a:xfrm>
          <a:prstGeom prst="rect">
            <a:avLst/>
          </a:prstGeom>
        </p:spPr>
      </p:pic>
      <p:pic>
        <p:nvPicPr>
          <p:cNvPr id="64" name="Gráfico 63" descr="Marca de verificación">
            <a:extLst>
              <a:ext uri="{FF2B5EF4-FFF2-40B4-BE49-F238E27FC236}">
                <a16:creationId xmlns:a16="http://schemas.microsoft.com/office/drawing/2014/main" id="{D44C019D-FD0B-465D-AFC6-31C9FF8624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4562" y="2175070"/>
            <a:ext cx="914400" cy="914400"/>
          </a:xfrm>
          <a:prstGeom prst="rect">
            <a:avLst/>
          </a:prstGeom>
        </p:spPr>
      </p:pic>
      <p:pic>
        <p:nvPicPr>
          <p:cNvPr id="65" name="Gráfico 64" descr="Marca de verificación">
            <a:extLst>
              <a:ext uri="{FF2B5EF4-FFF2-40B4-BE49-F238E27FC236}">
                <a16:creationId xmlns:a16="http://schemas.microsoft.com/office/drawing/2014/main" id="{538442E9-FD79-4F6B-A72A-5C605664DE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0242" y="2959525"/>
            <a:ext cx="914400" cy="914400"/>
          </a:xfrm>
          <a:prstGeom prst="rect">
            <a:avLst/>
          </a:prstGeom>
        </p:spPr>
      </p:pic>
      <p:pic>
        <p:nvPicPr>
          <p:cNvPr id="66" name="Gráfico 65" descr="Marca de verificación">
            <a:extLst>
              <a:ext uri="{FF2B5EF4-FFF2-40B4-BE49-F238E27FC236}">
                <a16:creationId xmlns:a16="http://schemas.microsoft.com/office/drawing/2014/main" id="{7E04B596-93E8-40AE-9851-C38461BA5E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13318" y="3749395"/>
            <a:ext cx="914400" cy="914400"/>
          </a:xfrm>
          <a:prstGeom prst="rect">
            <a:avLst/>
          </a:prstGeom>
        </p:spPr>
      </p:pic>
      <p:pic>
        <p:nvPicPr>
          <p:cNvPr id="67" name="Gráfico 66" descr="Marca de verificación">
            <a:extLst>
              <a:ext uri="{FF2B5EF4-FFF2-40B4-BE49-F238E27FC236}">
                <a16:creationId xmlns:a16="http://schemas.microsoft.com/office/drawing/2014/main" id="{E29E08C3-2475-4FE3-B7C4-BD8E3A98F7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09610" y="4732931"/>
            <a:ext cx="914400" cy="914400"/>
          </a:xfrm>
          <a:prstGeom prst="rect">
            <a:avLst/>
          </a:prstGeom>
        </p:spPr>
      </p:pic>
      <p:pic>
        <p:nvPicPr>
          <p:cNvPr id="68" name="Gráfico 67" descr="Marca de verificación">
            <a:extLst>
              <a:ext uri="{FF2B5EF4-FFF2-40B4-BE49-F238E27FC236}">
                <a16:creationId xmlns:a16="http://schemas.microsoft.com/office/drawing/2014/main" id="{4B40DF7D-DFA0-425C-B137-33477E9220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4049" y="55631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5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3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61" grpId="0"/>
      <p:bldP spid="16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1 CuadroTexto"/>
          <p:cNvSpPr txBox="1"/>
          <p:nvPr/>
        </p:nvSpPr>
        <p:spPr>
          <a:xfrm>
            <a:off x="4293251" y="358669"/>
            <a:ext cx="4702405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¿Qué recursos podemos usar?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867489" y="2910586"/>
            <a:ext cx="216025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/>
          <p:nvPr/>
        </p:nvGrpSpPr>
        <p:grpSpPr>
          <a:xfrm>
            <a:off x="7707258" y="1548790"/>
            <a:ext cx="3240360" cy="1512168"/>
            <a:chOff x="7707258" y="1548790"/>
            <a:chExt cx="3240360" cy="1512168"/>
          </a:xfrm>
        </p:grpSpPr>
        <p:sp>
          <p:nvSpPr>
            <p:cNvPr id="9" name="17 Nube"/>
            <p:cNvSpPr/>
            <p:nvPr/>
          </p:nvSpPr>
          <p:spPr>
            <a:xfrm>
              <a:off x="7707258" y="1548790"/>
              <a:ext cx="3240360" cy="1512168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18 CuadroTexto"/>
            <p:cNvSpPr txBox="1"/>
            <p:nvPr/>
          </p:nvSpPr>
          <p:spPr>
            <a:xfrm>
              <a:off x="7995290" y="1716613"/>
              <a:ext cx="230425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>
                  <a:latin typeface="Century Gothic" pitchFamily="34" charset="0"/>
                </a:rPr>
                <a:t>¿Si alguna vez me pasa… a quién puedo acudir?</a:t>
              </a:r>
            </a:p>
          </p:txBody>
        </p:sp>
      </p:grpSp>
      <p:sp>
        <p:nvSpPr>
          <p:cNvPr id="11" name="20 CuadroTexto"/>
          <p:cNvSpPr txBox="1"/>
          <p:nvPr/>
        </p:nvSpPr>
        <p:spPr>
          <a:xfrm>
            <a:off x="929388" y="2062008"/>
            <a:ext cx="3870221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ES" sz="2800" b="1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las claves son…</a:t>
            </a:r>
          </a:p>
        </p:txBody>
      </p:sp>
      <p:sp>
        <p:nvSpPr>
          <p:cNvPr id="13" name="21 CuadroTexto"/>
          <p:cNvSpPr txBox="1"/>
          <p:nvPr/>
        </p:nvSpPr>
        <p:spPr>
          <a:xfrm rot="21081951">
            <a:off x="1309019" y="2739225"/>
            <a:ext cx="5192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¿hablar con familia y amigos?</a:t>
            </a:r>
          </a:p>
        </p:txBody>
      </p:sp>
      <p:sp>
        <p:nvSpPr>
          <p:cNvPr id="14" name="22 Rectángulo"/>
          <p:cNvSpPr/>
          <p:nvPr/>
        </p:nvSpPr>
        <p:spPr>
          <a:xfrm rot="21387806">
            <a:off x="1641380" y="3226105"/>
            <a:ext cx="5764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rPr>
              <a:t>¿hablar con los profesores y el orientador?</a:t>
            </a:r>
          </a:p>
        </p:txBody>
      </p:sp>
      <p:sp>
        <p:nvSpPr>
          <p:cNvPr id="15" name="23 Rectángulo"/>
          <p:cNvSpPr/>
          <p:nvPr/>
        </p:nvSpPr>
        <p:spPr>
          <a:xfrm rot="21208041">
            <a:off x="770066" y="3775066"/>
            <a:ext cx="6465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¿buscar información en internet?</a:t>
            </a:r>
          </a:p>
        </p:txBody>
      </p:sp>
      <p:sp>
        <p:nvSpPr>
          <p:cNvPr id="16" name="24 Rectángulo"/>
          <p:cNvSpPr/>
          <p:nvPr/>
        </p:nvSpPr>
        <p:spPr>
          <a:xfrm>
            <a:off x="1354771" y="4407946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  <a:latin typeface="Century Gothic" pitchFamily="34" charset="0"/>
              </a:rPr>
              <a:t>¿buscar ayuda profesional?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9" name="25 Rectángulo"/>
          <p:cNvSpPr/>
          <p:nvPr/>
        </p:nvSpPr>
        <p:spPr>
          <a:xfrm rot="514722">
            <a:off x="981849" y="5529836"/>
            <a:ext cx="3023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¿hablar con la pareja?</a:t>
            </a:r>
          </a:p>
        </p:txBody>
      </p:sp>
      <p:sp>
        <p:nvSpPr>
          <p:cNvPr id="20" name="26 Rectángulo"/>
          <p:cNvSpPr/>
          <p:nvPr/>
        </p:nvSpPr>
        <p:spPr>
          <a:xfrm rot="21407281">
            <a:off x="3953140" y="4760216"/>
            <a:ext cx="4347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¿mirar folletos informativos?</a:t>
            </a:r>
          </a:p>
        </p:txBody>
      </p:sp>
      <p:sp>
        <p:nvSpPr>
          <p:cNvPr id="21" name="28 CuadroTexto"/>
          <p:cNvSpPr txBox="1"/>
          <p:nvPr/>
        </p:nvSpPr>
        <p:spPr>
          <a:xfrm>
            <a:off x="3226979" y="5272042"/>
            <a:ext cx="430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Calibri" pitchFamily="34" charset="0"/>
                <a:ea typeface="Gulim" pitchFamily="34" charset="-127"/>
              </a:rPr>
              <a:t>¿buscar ayuda en redes sociales?</a:t>
            </a:r>
          </a:p>
        </p:txBody>
      </p:sp>
    </p:spTree>
    <p:extLst>
      <p:ext uri="{BB962C8B-B14F-4D97-AF65-F5344CB8AC3E}">
        <p14:creationId xmlns:p14="http://schemas.microsoft.com/office/powerpoint/2010/main" val="195758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6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1 CuadroTexto"/>
          <p:cNvSpPr txBox="1"/>
          <p:nvPr/>
        </p:nvSpPr>
        <p:spPr>
          <a:xfrm>
            <a:off x="4293251" y="358669"/>
            <a:ext cx="7039775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 anchor="t">
            <a:spAutoFit/>
          </a:bodyPr>
          <a:lstStyle/>
          <a:p>
            <a:pPr algn="ctr"/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¿Cómo buscar ayuda de forma segura?</a:t>
            </a:r>
          </a:p>
        </p:txBody>
      </p:sp>
      <p:sp>
        <p:nvSpPr>
          <p:cNvPr id="16" name="14 CuadroTexto"/>
          <p:cNvSpPr txBox="1"/>
          <p:nvPr/>
        </p:nvSpPr>
        <p:spPr>
          <a:xfrm>
            <a:off x="4748085" y="1008180"/>
            <a:ext cx="660527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ES" dirty="0">
                <a:latin typeface="Century Gothic"/>
              </a:rPr>
              <a:t>Algunas páginas permiten buscar información y ayuda </a:t>
            </a:r>
          </a:p>
          <a:p>
            <a:pPr algn="ctr"/>
            <a:r>
              <a:rPr lang="es-ES" dirty="0">
                <a:latin typeface="Century Gothic"/>
              </a:rPr>
              <a:t>sobre violencia de género digital de forma segura </a:t>
            </a:r>
          </a:p>
        </p:txBody>
      </p:sp>
      <p:sp>
        <p:nvSpPr>
          <p:cNvPr id="9" name="18 CuadroTexto"/>
          <p:cNvSpPr txBox="1"/>
          <p:nvPr/>
        </p:nvSpPr>
        <p:spPr>
          <a:xfrm rot="476966">
            <a:off x="5667699" y="5767577"/>
            <a:ext cx="333239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b="1">
                <a:solidFill>
                  <a:schemeClr val="bg1"/>
                </a:solidFill>
                <a:latin typeface="Century Gothic" pitchFamily="34" charset="0"/>
              </a:rPr>
              <a:t>¿Qué hacemos?</a:t>
            </a:r>
          </a:p>
        </p:txBody>
      </p:sp>
      <p:pic>
        <p:nvPicPr>
          <p:cNvPr id="3" name="Imagen 3" descr="Imagen que contiene captura de pantalla&#10;&#10;Descripción generada con confianza muy alta">
            <a:hlinkClick r:id="rId2"/>
            <a:extLst>
              <a:ext uri="{FF2B5EF4-FFF2-40B4-BE49-F238E27FC236}">
                <a16:creationId xmlns:a16="http://schemas.microsoft.com/office/drawing/2014/main" id="{86FDCB12-3CCA-4231-86CD-75B57170C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646" y="1654511"/>
            <a:ext cx="6356278" cy="4385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48C4B5E-9501-4B46-96CF-31E46B717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64619" y="2083834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897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4 CuadroTexto"/>
          <p:cNvSpPr txBox="1"/>
          <p:nvPr/>
        </p:nvSpPr>
        <p:spPr>
          <a:xfrm>
            <a:off x="3998765" y="1195426"/>
            <a:ext cx="626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latin typeface="Century Gothic" pitchFamily="34" charset="0"/>
              </a:rPr>
              <a:t>Y permiten navegar de forma segura y sin dejar huella</a:t>
            </a:r>
          </a:p>
        </p:txBody>
      </p:sp>
      <p:sp>
        <p:nvSpPr>
          <p:cNvPr id="21" name="11 CuadroTexto"/>
          <p:cNvSpPr txBox="1"/>
          <p:nvPr/>
        </p:nvSpPr>
        <p:spPr>
          <a:xfrm>
            <a:off x="4587411" y="401704"/>
            <a:ext cx="6684934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¿Cómo buscar ayuda de forma segura…?</a:t>
            </a:r>
          </a:p>
        </p:txBody>
      </p:sp>
      <p:pic>
        <p:nvPicPr>
          <p:cNvPr id="2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A14625A6-ACB2-4522-B931-8E912DBA7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411" y="1939850"/>
            <a:ext cx="6416211" cy="435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8068163-F4D1-48D5-88B3-455C4624F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64619" y="2083834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8824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28 Grupo"/>
          <p:cNvGrpSpPr/>
          <p:nvPr/>
        </p:nvGrpSpPr>
        <p:grpSpPr>
          <a:xfrm rot="21071049">
            <a:off x="3234949" y="3669201"/>
            <a:ext cx="4981575" cy="3743325"/>
            <a:chOff x="4410510" y="3114675"/>
            <a:chExt cx="4981575" cy="3743325"/>
          </a:xfrm>
        </p:grpSpPr>
        <p:pic>
          <p:nvPicPr>
            <p:cNvPr id="26" name="Picture 5" descr="http://pixabay.com/static/uploads/photo/2013/07/13/10/13/paper-156804_640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013903">
              <a:off x="4410510" y="3114675"/>
              <a:ext cx="4981575" cy="3743325"/>
            </a:xfrm>
            <a:prstGeom prst="rect">
              <a:avLst/>
            </a:prstGeom>
            <a:noFill/>
          </p:spPr>
        </p:pic>
        <p:sp>
          <p:nvSpPr>
            <p:cNvPr id="27" name="15 CuadroTexto"/>
            <p:cNvSpPr txBox="1"/>
            <p:nvPr/>
          </p:nvSpPr>
          <p:spPr>
            <a:xfrm rot="380670">
              <a:off x="4656180" y="4815028"/>
              <a:ext cx="40111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b="1">
                <a:latin typeface="Century Gothic" pitchFamily="34" charset="0"/>
              </a:endParaRPr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0" y="258618"/>
            <a:ext cx="1449860" cy="70021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9" name="27 Grupo"/>
          <p:cNvGrpSpPr/>
          <p:nvPr/>
        </p:nvGrpSpPr>
        <p:grpSpPr>
          <a:xfrm>
            <a:off x="397676" y="1198163"/>
            <a:ext cx="5421497" cy="4073897"/>
            <a:chOff x="3094743" y="-13297"/>
            <a:chExt cx="5421497" cy="4073897"/>
          </a:xfrm>
        </p:grpSpPr>
        <p:pic>
          <p:nvPicPr>
            <p:cNvPr id="20" name="Picture 5" descr="http://pixabay.com/static/uploads/photo/2013/07/13/10/13/paper-156804_640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3094743" y="-13297"/>
              <a:ext cx="5421497" cy="4073897"/>
            </a:xfrm>
            <a:prstGeom prst="rect">
              <a:avLst/>
            </a:prstGeom>
            <a:noFill/>
          </p:spPr>
        </p:pic>
        <p:sp>
          <p:nvSpPr>
            <p:cNvPr id="21" name="14 CuadroTexto"/>
            <p:cNvSpPr txBox="1"/>
            <p:nvPr/>
          </p:nvSpPr>
          <p:spPr>
            <a:xfrm rot="20921239">
              <a:off x="3387344" y="1548660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b="1">
                <a:latin typeface="Century Gothic" pitchFamily="34" charset="0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 rot="20618252">
            <a:off x="5558046" y="956740"/>
            <a:ext cx="4874661" cy="4128370"/>
            <a:chOff x="5234767" y="270684"/>
            <a:chExt cx="4874661" cy="4128370"/>
          </a:xfrm>
        </p:grpSpPr>
        <p:pic>
          <p:nvPicPr>
            <p:cNvPr id="23" name="Picture 5" descr="http://pixabay.com/static/uploads/photo/2013/07/13/10/13/paper-156804_640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1780527">
              <a:off x="5234767" y="270684"/>
              <a:ext cx="4874661" cy="4128370"/>
            </a:xfrm>
            <a:prstGeom prst="rect">
              <a:avLst/>
            </a:prstGeom>
            <a:noFill/>
          </p:spPr>
        </p:pic>
        <p:sp>
          <p:nvSpPr>
            <p:cNvPr id="28" name="23 CuadroTexto"/>
            <p:cNvSpPr txBox="1"/>
            <p:nvPr/>
          </p:nvSpPr>
          <p:spPr>
            <a:xfrm rot="1159907">
              <a:off x="5455199" y="1958232"/>
              <a:ext cx="4248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2800" b="1">
                <a:latin typeface="Century Gothic" pitchFamily="34" charset="0"/>
              </a:endParaRPr>
            </a:p>
          </p:txBody>
        </p:sp>
      </p:grpSp>
      <p:pic>
        <p:nvPicPr>
          <p:cNvPr id="32" name="Picture 5" descr="http://pixabay.com/static/uploads/photo/2013/07/13/10/13/paper-156804_640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976744">
            <a:off x="7771152" y="3807032"/>
            <a:ext cx="4701258" cy="3467661"/>
          </a:xfrm>
          <a:prstGeom prst="rect">
            <a:avLst/>
          </a:prstGeom>
          <a:noFill/>
        </p:spPr>
      </p:pic>
      <p:pic>
        <p:nvPicPr>
          <p:cNvPr id="4" name="Imagen 3">
            <a:hlinkClick r:id="rId3"/>
            <a:extLst>
              <a:ext uri="{FF2B5EF4-FFF2-40B4-BE49-F238E27FC236}">
                <a16:creationId xmlns:a16="http://schemas.microsoft.com/office/drawing/2014/main" id="{457A529F-B077-4DE6-B287-EDDDA5518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533">
            <a:off x="3927048" y="4750150"/>
            <a:ext cx="3452889" cy="1710647"/>
          </a:xfrm>
          <a:prstGeom prst="rect">
            <a:avLst/>
          </a:prstGeom>
        </p:spPr>
      </p:pic>
      <p:pic>
        <p:nvPicPr>
          <p:cNvPr id="8" name="Imagen 7">
            <a:hlinkClick r:id="rId5"/>
            <a:extLst>
              <a:ext uri="{FF2B5EF4-FFF2-40B4-BE49-F238E27FC236}">
                <a16:creationId xmlns:a16="http://schemas.microsoft.com/office/drawing/2014/main" id="{AB563098-F3F1-4D35-993B-B0809CB2F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1449">
            <a:off x="1768215" y="2441316"/>
            <a:ext cx="2261971" cy="1490447"/>
          </a:xfrm>
          <a:prstGeom prst="rect">
            <a:avLst/>
          </a:prstGeom>
        </p:spPr>
      </p:pic>
      <p:sp>
        <p:nvSpPr>
          <p:cNvPr id="29" name="11 CuadroTexto">
            <a:extLst>
              <a:ext uri="{FF2B5EF4-FFF2-40B4-BE49-F238E27FC236}">
                <a16:creationId xmlns:a16="http://schemas.microsoft.com/office/drawing/2014/main" id="{4D23C82D-FDCA-4113-B82C-0021BD247A30}"/>
              </a:ext>
            </a:extLst>
          </p:cNvPr>
          <p:cNvSpPr txBox="1"/>
          <p:nvPr/>
        </p:nvSpPr>
        <p:spPr>
          <a:xfrm>
            <a:off x="2822215" y="451275"/>
            <a:ext cx="7039775" cy="5847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 anchor="t">
            <a:spAutoFit/>
          </a:bodyPr>
          <a:lstStyle/>
          <a:p>
            <a:pPr algn="ctr"/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¿Dónde encontrar ayuda?</a:t>
            </a:r>
          </a:p>
        </p:txBody>
      </p:sp>
      <p:pic>
        <p:nvPicPr>
          <p:cNvPr id="11" name="Imagen 10">
            <a:hlinkClick r:id="rId7"/>
            <a:extLst>
              <a:ext uri="{FF2B5EF4-FFF2-40B4-BE49-F238E27FC236}">
                <a16:creationId xmlns:a16="http://schemas.microsoft.com/office/drawing/2014/main" id="{0F977198-419F-4690-AD19-1DE43E6D2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5211">
            <a:off x="6462533" y="1712633"/>
            <a:ext cx="2617156" cy="2242030"/>
          </a:xfrm>
          <a:prstGeom prst="rect">
            <a:avLst/>
          </a:prstGeom>
        </p:spPr>
      </p:pic>
      <p:pic>
        <p:nvPicPr>
          <p:cNvPr id="14" name="Imagen 13">
            <a:hlinkClick r:id="rId9"/>
            <a:extLst>
              <a:ext uri="{FF2B5EF4-FFF2-40B4-BE49-F238E27FC236}">
                <a16:creationId xmlns:a16="http://schemas.microsoft.com/office/drawing/2014/main" id="{5DC86EFE-5954-4A03-AB76-2F3144FC3E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911">
            <a:off x="8521263" y="4558959"/>
            <a:ext cx="3166146" cy="1880696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447D849-ACAE-4CFB-A930-14F487986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71981" y="4577800"/>
            <a:ext cx="1521841" cy="22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30C2191-E924-4074-810A-077C06748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10128273" y="665936"/>
            <a:ext cx="1815292" cy="315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257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CuadroTexto"/>
          <p:cNvSpPr txBox="1"/>
          <p:nvPr/>
        </p:nvSpPr>
        <p:spPr>
          <a:xfrm>
            <a:off x="658947" y="1845566"/>
            <a:ext cx="601741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  <a:latin typeface="Century Gothic" pitchFamily="34" charset="0"/>
              </a:rPr>
              <a:t>Respetaré el espacio digital de mi pareja </a:t>
            </a:r>
          </a:p>
        </p:txBody>
      </p:sp>
      <p:sp>
        <p:nvSpPr>
          <p:cNvPr id="10" name="20 CuadroTexto"/>
          <p:cNvSpPr txBox="1"/>
          <p:nvPr/>
        </p:nvSpPr>
        <p:spPr>
          <a:xfrm>
            <a:off x="681321" y="5642861"/>
            <a:ext cx="410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>
                <a:latin typeface="Century Gothic" pitchFamily="34" charset="0"/>
              </a:rPr>
              <a:t>¿Encontraremos la salida?</a:t>
            </a:r>
          </a:p>
        </p:txBody>
      </p:sp>
      <p:sp>
        <p:nvSpPr>
          <p:cNvPr id="11" name="11 CuadroTexto"/>
          <p:cNvSpPr txBox="1"/>
          <p:nvPr/>
        </p:nvSpPr>
        <p:spPr>
          <a:xfrm>
            <a:off x="4028556" y="567217"/>
            <a:ext cx="5083405" cy="8617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 anchor="t">
            <a:spAutoFit/>
          </a:bodyPr>
          <a:lstStyle/>
          <a:p>
            <a:pPr algn="ctr"/>
            <a:r>
              <a:rPr lang="es-ES" sz="2500" b="1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¿y tú... qué vas a hacer a partir de ahora 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24646F2-BCED-4550-9DE2-E6ABEFC13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20" y="1733508"/>
            <a:ext cx="3811899" cy="4933463"/>
          </a:xfrm>
          <a:prstGeom prst="rect">
            <a:avLst/>
          </a:prstGeom>
        </p:spPr>
      </p:pic>
      <p:sp>
        <p:nvSpPr>
          <p:cNvPr id="12" name="14 CuadroTexto">
            <a:extLst>
              <a:ext uri="{FF2B5EF4-FFF2-40B4-BE49-F238E27FC236}">
                <a16:creationId xmlns:a16="http://schemas.microsoft.com/office/drawing/2014/main" id="{655DCC98-F117-40E8-BD8C-9F2675281831}"/>
              </a:ext>
            </a:extLst>
          </p:cNvPr>
          <p:cNvSpPr txBox="1"/>
          <p:nvPr/>
        </p:nvSpPr>
        <p:spPr>
          <a:xfrm>
            <a:off x="658946" y="2474153"/>
            <a:ext cx="723169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Dejaré de estalkear a mi pareja en las redes sociales </a:t>
            </a:r>
          </a:p>
        </p:txBody>
      </p:sp>
      <p:sp>
        <p:nvSpPr>
          <p:cNvPr id="2" name="14 CuadroTexto">
            <a:extLst>
              <a:ext uri="{FF2B5EF4-FFF2-40B4-BE49-F238E27FC236}">
                <a16:creationId xmlns:a16="http://schemas.microsoft.com/office/drawing/2014/main" id="{5CDC4B8E-A99E-4C70-930B-15980FC1DD8F}"/>
              </a:ext>
            </a:extLst>
          </p:cNvPr>
          <p:cNvSpPr txBox="1"/>
          <p:nvPr/>
        </p:nvSpPr>
        <p:spPr>
          <a:xfrm>
            <a:off x="654464" y="3097200"/>
            <a:ext cx="730796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b="1">
                <a:solidFill>
                  <a:srgbClr val="00B050"/>
                </a:solidFill>
                <a:latin typeface="Century Gothic" pitchFamily="34" charset="0"/>
              </a:rPr>
              <a:t>Explicaré a mis amigos que las contraseñas no se piden</a:t>
            </a:r>
          </a:p>
        </p:txBody>
      </p:sp>
      <p:sp>
        <p:nvSpPr>
          <p:cNvPr id="3" name="14 CuadroTexto">
            <a:extLst>
              <a:ext uri="{FF2B5EF4-FFF2-40B4-BE49-F238E27FC236}">
                <a16:creationId xmlns:a16="http://schemas.microsoft.com/office/drawing/2014/main" id="{50D41FDE-6573-472D-9949-4B39D9A769F4}"/>
              </a:ext>
            </a:extLst>
          </p:cNvPr>
          <p:cNvSpPr txBox="1"/>
          <p:nvPr/>
        </p:nvSpPr>
        <p:spPr>
          <a:xfrm>
            <a:off x="654464" y="3646288"/>
            <a:ext cx="710351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b="1">
                <a:solidFill>
                  <a:srgbClr val="C91BCD"/>
                </a:solidFill>
                <a:latin typeface="Century Gothic" pitchFamily="34" charset="0"/>
              </a:rPr>
              <a:t>Comentaré con mi pareja lo que he aprendido hoy</a:t>
            </a:r>
            <a:r>
              <a:rPr lang="es-ES" sz="2000" b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 </a:t>
            </a:r>
          </a:p>
        </p:txBody>
      </p:sp>
      <p:sp>
        <p:nvSpPr>
          <p:cNvPr id="4" name="14 CuadroTexto">
            <a:extLst>
              <a:ext uri="{FF2B5EF4-FFF2-40B4-BE49-F238E27FC236}">
                <a16:creationId xmlns:a16="http://schemas.microsoft.com/office/drawing/2014/main" id="{F7497D4E-F171-48C0-A2C7-3A84CFEE51B3}"/>
              </a:ext>
            </a:extLst>
          </p:cNvPr>
          <p:cNvSpPr txBox="1"/>
          <p:nvPr/>
        </p:nvSpPr>
        <p:spPr>
          <a:xfrm>
            <a:off x="651409" y="4195376"/>
            <a:ext cx="779351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b="1" dirty="0">
                <a:solidFill>
                  <a:srgbClr val="DCBF8A"/>
                </a:solidFill>
                <a:latin typeface="Century Gothic" pitchFamily="34" charset="0"/>
              </a:rPr>
              <a:t>Respetaré las publicaciones de mi pareja en redes sociales </a:t>
            </a:r>
          </a:p>
        </p:txBody>
      </p:sp>
      <p:sp>
        <p:nvSpPr>
          <p:cNvPr id="6" name="14 CuadroTexto">
            <a:extLst>
              <a:ext uri="{FF2B5EF4-FFF2-40B4-BE49-F238E27FC236}">
                <a16:creationId xmlns:a16="http://schemas.microsoft.com/office/drawing/2014/main" id="{01404A66-A0DF-4D89-941F-3219F24E0177}"/>
              </a:ext>
            </a:extLst>
          </p:cNvPr>
          <p:cNvSpPr txBox="1"/>
          <p:nvPr/>
        </p:nvSpPr>
        <p:spPr>
          <a:xfrm>
            <a:off x="681817" y="4770607"/>
            <a:ext cx="788295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b="1" dirty="0">
                <a:solidFill>
                  <a:srgbClr val="CA721A"/>
                </a:solidFill>
                <a:latin typeface="Century Gothic" pitchFamily="34" charset="0"/>
              </a:rPr>
              <a:t>Aprenderé a esperar las respuestas a su momento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 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214F5-FA44-47FD-8D7F-1C924BBD2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27854" y="3294070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FCAD3911-B2F4-4F64-A111-D67B6146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567843" y="3353972"/>
            <a:ext cx="216025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B20E3FFA-C5F0-4B72-B848-353ED2AF02FC}"/>
              </a:ext>
            </a:extLst>
          </p:cNvPr>
          <p:cNvSpPr/>
          <p:nvPr/>
        </p:nvSpPr>
        <p:spPr>
          <a:xfrm rot="20506804">
            <a:off x="9089926" y="796315"/>
            <a:ext cx="2111636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¿?</a:t>
            </a:r>
            <a:endParaRPr lang="es-ES" sz="1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600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" grpId="0"/>
      <p:bldP spid="3" grpId="0"/>
      <p:bldP spid="4" grpId="0"/>
      <p:bldP spid="6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258618"/>
            <a:ext cx="1449860" cy="70021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11 CuadroTexto">
            <a:extLst>
              <a:ext uri="{FF2B5EF4-FFF2-40B4-BE49-F238E27FC236}">
                <a16:creationId xmlns:a16="http://schemas.microsoft.com/office/drawing/2014/main" id="{FC67CB24-9455-4E91-93CF-7CA72B6B7788}"/>
              </a:ext>
            </a:extLst>
          </p:cNvPr>
          <p:cNvSpPr txBox="1"/>
          <p:nvPr/>
        </p:nvSpPr>
        <p:spPr>
          <a:xfrm>
            <a:off x="2437391" y="591618"/>
            <a:ext cx="7039775" cy="5232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 anchor="t">
            <a:spAutoFit/>
          </a:bodyPr>
          <a:lstStyle/>
          <a:p>
            <a:pPr algn="ctr"/>
            <a:r>
              <a:rPr lang="es-ES" sz="2800" b="1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Recursos y materiales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214731" y="2178506"/>
            <a:ext cx="3402775" cy="3252138"/>
            <a:chOff x="214731" y="2178506"/>
            <a:chExt cx="3402775" cy="3252138"/>
          </a:xfrm>
        </p:grpSpPr>
        <p:sp>
          <p:nvSpPr>
            <p:cNvPr id="3" name="Rectángulo: una sola esquina cortada 2">
              <a:extLst>
                <a:ext uri="{FF2B5EF4-FFF2-40B4-BE49-F238E27FC236}">
                  <a16:creationId xmlns:a16="http://schemas.microsoft.com/office/drawing/2014/main" id="{DD8ECA56-7328-47D6-900F-E42ABFB991E0}"/>
                </a:ext>
              </a:extLst>
            </p:cNvPr>
            <p:cNvSpPr/>
            <p:nvPr/>
          </p:nvSpPr>
          <p:spPr>
            <a:xfrm>
              <a:off x="214731" y="2507910"/>
              <a:ext cx="3402775" cy="2922734"/>
            </a:xfrm>
            <a:prstGeom prst="snip1Rect">
              <a:avLst/>
            </a:prstGeom>
            <a:solidFill>
              <a:schemeClr val="accent2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104" y="2178506"/>
              <a:ext cx="3012403" cy="30036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Grupo 12"/>
          <p:cNvGrpSpPr/>
          <p:nvPr/>
        </p:nvGrpSpPr>
        <p:grpSpPr>
          <a:xfrm>
            <a:off x="3988140" y="3892152"/>
            <a:ext cx="4343164" cy="2417605"/>
            <a:chOff x="3988140" y="3892152"/>
            <a:chExt cx="4343164" cy="2417605"/>
          </a:xfrm>
        </p:grpSpPr>
        <p:sp>
          <p:nvSpPr>
            <p:cNvPr id="4" name="Bocadillo: rectángulo 3">
              <a:extLst>
                <a:ext uri="{FF2B5EF4-FFF2-40B4-BE49-F238E27FC236}">
                  <a16:creationId xmlns:a16="http://schemas.microsoft.com/office/drawing/2014/main" id="{96121511-334B-4095-A913-2674E964BB90}"/>
                </a:ext>
              </a:extLst>
            </p:cNvPr>
            <p:cNvSpPr/>
            <p:nvPr/>
          </p:nvSpPr>
          <p:spPr>
            <a:xfrm>
              <a:off x="3988140" y="4009262"/>
              <a:ext cx="3878972" cy="2300495"/>
            </a:xfrm>
            <a:prstGeom prst="wedgeRectCallout">
              <a:avLst>
                <a:gd name="adj1" fmla="val 31080"/>
                <a:gd name="adj2" fmla="val -5131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accent1">
                      <a:lumMod val="75000"/>
                    </a:schemeClr>
                  </a:solidFill>
                </a:rPr>
                <a:t>/</a:t>
              </a:r>
            </a:p>
          </p:txBody>
        </p:sp>
        <p:pic>
          <p:nvPicPr>
            <p:cNvPr id="5" name="Imagen 4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9197" y="3892152"/>
              <a:ext cx="4132107" cy="22141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Grupo 10"/>
          <p:cNvGrpSpPr/>
          <p:nvPr/>
        </p:nvGrpSpPr>
        <p:grpSpPr>
          <a:xfrm>
            <a:off x="4592401" y="1114838"/>
            <a:ext cx="3688871" cy="2441442"/>
            <a:chOff x="4592401" y="1114838"/>
            <a:chExt cx="3688871" cy="2441442"/>
          </a:xfrm>
        </p:grpSpPr>
        <p:sp>
          <p:nvSpPr>
            <p:cNvPr id="7" name="Rectángulo: esquinas diagonales redondeadas 6">
              <a:extLst>
                <a:ext uri="{FF2B5EF4-FFF2-40B4-BE49-F238E27FC236}">
                  <a16:creationId xmlns:a16="http://schemas.microsoft.com/office/drawing/2014/main" id="{244C4FBA-AE31-44E9-B87C-EF7768CA3FA9}"/>
                </a:ext>
              </a:extLst>
            </p:cNvPr>
            <p:cNvSpPr/>
            <p:nvPr/>
          </p:nvSpPr>
          <p:spPr>
            <a:xfrm>
              <a:off x="4592401" y="1401190"/>
              <a:ext cx="3669322" cy="2155090"/>
            </a:xfrm>
            <a:prstGeom prst="round2Diag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6" name="Imagen 5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79730" y="1114838"/>
              <a:ext cx="3501542" cy="23243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" name="Grupo 13"/>
          <p:cNvGrpSpPr/>
          <p:nvPr/>
        </p:nvGrpSpPr>
        <p:grpSpPr>
          <a:xfrm>
            <a:off x="8735609" y="1653053"/>
            <a:ext cx="3035858" cy="3777591"/>
            <a:chOff x="8735609" y="1653053"/>
            <a:chExt cx="3035858" cy="3777591"/>
          </a:xfrm>
        </p:grpSpPr>
        <p:sp>
          <p:nvSpPr>
            <p:cNvPr id="35" name="Rectángulo: esquinas diagonales redondeadas 34">
              <a:extLst>
                <a:ext uri="{FF2B5EF4-FFF2-40B4-BE49-F238E27FC236}">
                  <a16:creationId xmlns:a16="http://schemas.microsoft.com/office/drawing/2014/main" id="{A81AE55C-F625-43CB-9CCE-3E817071F02C}"/>
                </a:ext>
              </a:extLst>
            </p:cNvPr>
            <p:cNvSpPr/>
            <p:nvPr/>
          </p:nvSpPr>
          <p:spPr>
            <a:xfrm>
              <a:off x="8735609" y="1958749"/>
              <a:ext cx="2423638" cy="3079413"/>
            </a:xfrm>
            <a:prstGeom prst="round2DiagRect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.pdf</a:t>
              </a:r>
            </a:p>
          </p:txBody>
        </p:sp>
        <p:pic>
          <p:nvPicPr>
            <p:cNvPr id="9" name="Imagen 8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63006" y="1653053"/>
              <a:ext cx="2708461" cy="37775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2481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1 CuadroTexto"/>
          <p:cNvSpPr txBox="1"/>
          <p:nvPr/>
        </p:nvSpPr>
        <p:spPr>
          <a:xfrm>
            <a:off x="3350859" y="349338"/>
            <a:ext cx="7547057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Violencia de género digital en series y libros </a:t>
            </a:r>
          </a:p>
        </p:txBody>
      </p:sp>
      <p:sp>
        <p:nvSpPr>
          <p:cNvPr id="6" name="14 CuadroTexto">
            <a:extLst>
              <a:ext uri="{FF2B5EF4-FFF2-40B4-BE49-F238E27FC236}">
                <a16:creationId xmlns:a16="http://schemas.microsoft.com/office/drawing/2014/main" id="{83344A03-DAC1-4DD3-B34E-08F37CC90480}"/>
              </a:ext>
            </a:extLst>
          </p:cNvPr>
          <p:cNvSpPr txBox="1"/>
          <p:nvPr/>
        </p:nvSpPr>
        <p:spPr>
          <a:xfrm>
            <a:off x="851452" y="1614560"/>
            <a:ext cx="1059636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  <a:latin typeface="Century Gothic" pitchFamily="34" charset="0"/>
              </a:rPr>
              <a:t>Algunas series y libros tratan el tema de la violencia de género digital en sus tramas</a:t>
            </a:r>
            <a:r>
              <a:rPr lang="es-ES" dirty="0">
                <a:solidFill>
                  <a:srgbClr val="FF0000"/>
                </a:solidFill>
                <a:latin typeface="Century Gothic" pitchFamily="34" charset="0"/>
              </a:rPr>
              <a:t> </a:t>
            </a:r>
          </a:p>
        </p:txBody>
      </p:sp>
      <p:sp>
        <p:nvSpPr>
          <p:cNvPr id="7" name="14 CuadroTexto">
            <a:extLst>
              <a:ext uri="{FF2B5EF4-FFF2-40B4-BE49-F238E27FC236}">
                <a16:creationId xmlns:a16="http://schemas.microsoft.com/office/drawing/2014/main" id="{756A085E-53A1-4F8E-B526-F54974AD7D39}"/>
              </a:ext>
            </a:extLst>
          </p:cNvPr>
          <p:cNvSpPr txBox="1"/>
          <p:nvPr/>
        </p:nvSpPr>
        <p:spPr>
          <a:xfrm>
            <a:off x="851451" y="2050571"/>
            <a:ext cx="1072774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000" dirty="0">
                <a:solidFill>
                  <a:srgbClr val="7030A0"/>
                </a:solidFill>
                <a:latin typeface="Century Gothic" pitchFamily="34" charset="0"/>
              </a:rPr>
              <a:t>Algunas de ellas tienen materiales didácticos para complementar su visionado y lectura </a:t>
            </a:r>
            <a:r>
              <a:rPr lang="es-ES" dirty="0">
                <a:solidFill>
                  <a:srgbClr val="FF0000"/>
                </a:solidFill>
                <a:latin typeface="Century Gothic" pitchFamily="34" charset="0"/>
              </a:rPr>
              <a:t> 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D4CF54F5-E393-4916-AB42-55BD8207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-49498" y="3421623"/>
            <a:ext cx="220795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97D3CC6-2B87-4AEB-8E21-2BF2E8274864}"/>
              </a:ext>
            </a:extLst>
          </p:cNvPr>
          <p:cNvSpPr/>
          <p:nvPr/>
        </p:nvSpPr>
        <p:spPr>
          <a:xfrm>
            <a:off x="2695183" y="3029210"/>
            <a:ext cx="2271386" cy="1185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62A553D6-7618-4632-B236-3AD2E17073D0}"/>
              </a:ext>
            </a:extLst>
          </p:cNvPr>
          <p:cNvSpPr/>
          <p:nvPr/>
        </p:nvSpPr>
        <p:spPr>
          <a:xfrm>
            <a:off x="5450909" y="3029210"/>
            <a:ext cx="2271386" cy="1185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CC2127A5-5926-49F4-A7CE-BF2DCB0604E8}"/>
              </a:ext>
            </a:extLst>
          </p:cNvPr>
          <p:cNvSpPr/>
          <p:nvPr/>
        </p:nvSpPr>
        <p:spPr>
          <a:xfrm>
            <a:off x="8206635" y="3081401"/>
            <a:ext cx="2271386" cy="1185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13504DFD-A7EC-42C4-BB57-D8F4C0F4A5A1}"/>
              </a:ext>
            </a:extLst>
          </p:cNvPr>
          <p:cNvSpPr/>
          <p:nvPr/>
        </p:nvSpPr>
        <p:spPr>
          <a:xfrm>
            <a:off x="2695182" y="4501017"/>
            <a:ext cx="2271386" cy="1185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EB7744C8-38E3-4257-9F3B-B6628E2E67BD}"/>
              </a:ext>
            </a:extLst>
          </p:cNvPr>
          <p:cNvSpPr/>
          <p:nvPr/>
        </p:nvSpPr>
        <p:spPr>
          <a:xfrm>
            <a:off x="5450908" y="4553209"/>
            <a:ext cx="2271386" cy="1185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2846C317-D29D-445D-8B9D-7E4BE744F7BF}"/>
              </a:ext>
            </a:extLst>
          </p:cNvPr>
          <p:cNvSpPr/>
          <p:nvPr/>
        </p:nvSpPr>
        <p:spPr>
          <a:xfrm>
            <a:off x="8206634" y="4605401"/>
            <a:ext cx="2271386" cy="1185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14 CuadroTexto">
            <a:extLst>
              <a:ext uri="{FF2B5EF4-FFF2-40B4-BE49-F238E27FC236}">
                <a16:creationId xmlns:a16="http://schemas.microsoft.com/office/drawing/2014/main" id="{8A87D5DC-11F1-47ED-9F7F-46F472A8D2C5}"/>
              </a:ext>
            </a:extLst>
          </p:cNvPr>
          <p:cNvSpPr txBox="1"/>
          <p:nvPr/>
        </p:nvSpPr>
        <p:spPr>
          <a:xfrm>
            <a:off x="2966263" y="3270084"/>
            <a:ext cx="174463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Por trece razones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 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 </a:t>
            </a:r>
          </a:p>
        </p:txBody>
      </p:sp>
      <p:sp>
        <p:nvSpPr>
          <p:cNvPr id="17" name="14 CuadroTexto">
            <a:extLst>
              <a:ext uri="{FF2B5EF4-FFF2-40B4-BE49-F238E27FC236}">
                <a16:creationId xmlns:a16="http://schemas.microsoft.com/office/drawing/2014/main" id="{0DD01D9C-12BD-471A-8C5D-DCFC47EFE657}"/>
              </a:ext>
            </a:extLst>
          </p:cNvPr>
          <p:cNvSpPr txBox="1"/>
          <p:nvPr/>
        </p:nvSpPr>
        <p:spPr>
          <a:xfrm>
            <a:off x="8473540" y="3286785"/>
            <a:ext cx="1744635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Gossip</a:t>
            </a:r>
            <a:r>
              <a:rPr lang="es-ES" sz="2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es-ES" sz="2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Girl</a:t>
            </a:r>
            <a:r>
              <a:rPr lang="es-ES" sz="2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 </a:t>
            </a:r>
          </a:p>
        </p:txBody>
      </p:sp>
      <p:sp>
        <p:nvSpPr>
          <p:cNvPr id="33" name="14 CuadroTexto">
            <a:extLst>
              <a:ext uri="{FF2B5EF4-FFF2-40B4-BE49-F238E27FC236}">
                <a16:creationId xmlns:a16="http://schemas.microsoft.com/office/drawing/2014/main" id="{602D1F7F-B5F4-42EA-AD58-3485C782DF76}"/>
              </a:ext>
            </a:extLst>
          </p:cNvPr>
          <p:cNvSpPr txBox="1"/>
          <p:nvPr/>
        </p:nvSpPr>
        <p:spPr>
          <a:xfrm>
            <a:off x="2694865" y="4606193"/>
            <a:ext cx="2203922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Sierra Burgess es una perdedora 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 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 </a:t>
            </a:r>
          </a:p>
        </p:txBody>
      </p:sp>
      <p:sp>
        <p:nvSpPr>
          <p:cNvPr id="35" name="14 CuadroTexto">
            <a:extLst>
              <a:ext uri="{FF2B5EF4-FFF2-40B4-BE49-F238E27FC236}">
                <a16:creationId xmlns:a16="http://schemas.microsoft.com/office/drawing/2014/main" id="{CFD9E421-87AB-4B70-A3BF-1A73444A2225}"/>
              </a:ext>
            </a:extLst>
          </p:cNvPr>
          <p:cNvSpPr txBox="1"/>
          <p:nvPr/>
        </p:nvSpPr>
        <p:spPr>
          <a:xfrm>
            <a:off x="5717814" y="4758594"/>
            <a:ext cx="1744635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T@gged</a:t>
            </a:r>
            <a:r>
              <a:rPr lang="es-ES" sz="2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 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 </a:t>
            </a:r>
          </a:p>
        </p:txBody>
      </p:sp>
      <p:sp>
        <p:nvSpPr>
          <p:cNvPr id="37" name="14 CuadroTexto">
            <a:extLst>
              <a:ext uri="{FF2B5EF4-FFF2-40B4-BE49-F238E27FC236}">
                <a16:creationId xmlns:a16="http://schemas.microsoft.com/office/drawing/2014/main" id="{79C7EF61-ED5B-48BE-8951-373BAC309A32}"/>
              </a:ext>
            </a:extLst>
          </p:cNvPr>
          <p:cNvSpPr txBox="1"/>
          <p:nvPr/>
        </p:nvSpPr>
        <p:spPr>
          <a:xfrm>
            <a:off x="8264773" y="4810785"/>
            <a:ext cx="210997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Valkiria </a:t>
            </a:r>
            <a:r>
              <a:rPr lang="es-ES" sz="2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Game</a:t>
            </a:r>
            <a:r>
              <a:rPr lang="es-ES" sz="2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es-ES" sz="2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over</a:t>
            </a:r>
            <a:r>
              <a:rPr lang="es-ES" sz="2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 </a:t>
            </a:r>
          </a:p>
        </p:txBody>
      </p:sp>
      <p:sp>
        <p:nvSpPr>
          <p:cNvPr id="39" name="14 CuadroTexto">
            <a:extLst>
              <a:ext uri="{FF2B5EF4-FFF2-40B4-BE49-F238E27FC236}">
                <a16:creationId xmlns:a16="http://schemas.microsoft.com/office/drawing/2014/main" id="{A5A7788E-F908-48FC-9DB8-24C0F34281E1}"/>
              </a:ext>
            </a:extLst>
          </p:cNvPr>
          <p:cNvSpPr txBox="1"/>
          <p:nvPr/>
        </p:nvSpPr>
        <p:spPr>
          <a:xfrm>
            <a:off x="5790882" y="3286786"/>
            <a:ext cx="1744635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2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Élite 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764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4" grpId="0"/>
      <p:bldP spid="17" grpId="0"/>
      <p:bldP spid="33" grpId="0"/>
      <p:bldP spid="35" grpId="0"/>
      <p:bldP spid="37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 CuadroTexto"/>
          <p:cNvSpPr txBox="1"/>
          <p:nvPr/>
        </p:nvSpPr>
        <p:spPr>
          <a:xfrm>
            <a:off x="4293251" y="358669"/>
            <a:ext cx="4702405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¡Gracias por la atención!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8068163-F4D1-48D5-88B3-455C4624F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64619" y="2083834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FD03E06-9416-426C-85D7-B1D13C000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9861707">
            <a:off x="1552583" y="2991688"/>
            <a:ext cx="1851001" cy="110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623112C5-53C4-410D-BFA2-38F262D61C14}"/>
              </a:ext>
            </a:extLst>
          </p:cNvPr>
          <p:cNvGrpSpPr/>
          <p:nvPr/>
        </p:nvGrpSpPr>
        <p:grpSpPr>
          <a:xfrm>
            <a:off x="2463080" y="1769508"/>
            <a:ext cx="3240360" cy="1512168"/>
            <a:chOff x="7707258" y="1548790"/>
            <a:chExt cx="3240360" cy="1512168"/>
          </a:xfrm>
        </p:grpSpPr>
        <p:sp>
          <p:nvSpPr>
            <p:cNvPr id="12" name="17 Nube">
              <a:extLst>
                <a:ext uri="{FF2B5EF4-FFF2-40B4-BE49-F238E27FC236}">
                  <a16:creationId xmlns:a16="http://schemas.microsoft.com/office/drawing/2014/main" id="{D8334B11-B805-4879-B9A2-27C2EEC2F462}"/>
                </a:ext>
              </a:extLst>
            </p:cNvPr>
            <p:cNvSpPr/>
            <p:nvPr/>
          </p:nvSpPr>
          <p:spPr>
            <a:xfrm>
              <a:off x="7707258" y="1548790"/>
              <a:ext cx="3240360" cy="1512168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8 CuadroTexto">
              <a:extLst>
                <a:ext uri="{FF2B5EF4-FFF2-40B4-BE49-F238E27FC236}">
                  <a16:creationId xmlns:a16="http://schemas.microsoft.com/office/drawing/2014/main" id="{49B80BBE-0EC5-42E3-8DAF-FCF12DEB27C8}"/>
                </a:ext>
              </a:extLst>
            </p:cNvPr>
            <p:cNvSpPr txBox="1"/>
            <p:nvPr/>
          </p:nvSpPr>
          <p:spPr>
            <a:xfrm>
              <a:off x="8067460" y="1863116"/>
              <a:ext cx="230425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latin typeface="Century Gothic" pitchFamily="34" charset="0"/>
                </a:rPr>
                <a:t>¡Entre todos encontraremos la solución!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62C181D0-79B7-43EC-AFFA-61DBDF4C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25140" y="3135466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FE398B9-9D0A-42C7-AA94-D749B2185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85661" y="1870850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9C28F0A-C200-4557-944A-4F7C9ED8E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99968" y="2612394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85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1 CuadroTexto"/>
          <p:cNvSpPr txBox="1"/>
          <p:nvPr/>
        </p:nvSpPr>
        <p:spPr>
          <a:xfrm>
            <a:off x="3350859" y="349338"/>
            <a:ext cx="7547057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Créditos de imágenes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25DD10-22DA-4C5C-980C-9F2F0ADA3269}"/>
              </a:ext>
            </a:extLst>
          </p:cNvPr>
          <p:cNvSpPr txBox="1"/>
          <p:nvPr/>
        </p:nvSpPr>
        <p:spPr>
          <a:xfrm>
            <a:off x="880738" y="4904713"/>
            <a:ext cx="1012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 </a:t>
            </a:r>
            <a:r>
              <a:rPr lang="es-ES" dirty="0" err="1"/>
              <a:t>Diapo</a:t>
            </a:r>
            <a:r>
              <a:rPr lang="es-ES" dirty="0"/>
              <a:t> 1: digital </a:t>
            </a:r>
            <a:r>
              <a:rPr lang="es-ES" dirty="0" err="1"/>
              <a:t>blending</a:t>
            </a:r>
            <a:r>
              <a:rPr lang="es-ES" dirty="0"/>
              <a:t> a partir de imágenes de </a:t>
            </a:r>
            <a:r>
              <a:rPr lang="es-ES" dirty="0" err="1"/>
              <a:t>TheDigitalArtist</a:t>
            </a:r>
            <a:r>
              <a:rPr lang="es-ES" dirty="0"/>
              <a:t> y </a:t>
            </a:r>
            <a:r>
              <a:rPr lang="es-ES" dirty="0" err="1"/>
              <a:t>Geralt</a:t>
            </a:r>
            <a:r>
              <a:rPr lang="es-ES" dirty="0"/>
              <a:t> (</a:t>
            </a:r>
            <a:r>
              <a:rPr lang="es-ES" dirty="0" err="1"/>
              <a:t>Pixabay</a:t>
            </a:r>
            <a:r>
              <a:rPr lang="es-ES" dirty="0"/>
              <a:t>)  Licencia CC0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25DD10-22DA-4C5C-980C-9F2F0ADA3269}"/>
              </a:ext>
            </a:extLst>
          </p:cNvPr>
          <p:cNvSpPr txBox="1"/>
          <p:nvPr/>
        </p:nvSpPr>
        <p:spPr>
          <a:xfrm>
            <a:off x="880738" y="5371623"/>
            <a:ext cx="1012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 </a:t>
            </a:r>
            <a:r>
              <a:rPr lang="es-ES" dirty="0" err="1"/>
              <a:t>Diapo</a:t>
            </a:r>
            <a:r>
              <a:rPr lang="es-ES" dirty="0"/>
              <a:t> 9: </a:t>
            </a:r>
            <a:r>
              <a:rPr lang="es-ES" dirty="0">
                <a:hlinkClick r:id="rId2"/>
              </a:rPr>
              <a:t>5638993</a:t>
            </a:r>
            <a:r>
              <a:rPr lang="es-ES" dirty="0"/>
              <a:t> (</a:t>
            </a:r>
            <a:r>
              <a:rPr lang="es-ES" dirty="0" err="1"/>
              <a:t>Pixabay</a:t>
            </a:r>
            <a:r>
              <a:rPr lang="es-ES" dirty="0"/>
              <a:t>) Licencia CC0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80738" y="5838534"/>
            <a:ext cx="936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 </a:t>
            </a:r>
            <a:r>
              <a:rPr lang="es-ES" dirty="0" err="1"/>
              <a:t>Diapo</a:t>
            </a:r>
            <a:r>
              <a:rPr lang="es-ES" dirty="0"/>
              <a:t> 17: </a:t>
            </a:r>
            <a:r>
              <a:rPr lang="es-ES" dirty="0" err="1"/>
              <a:t>TheDigitalArtist</a:t>
            </a:r>
            <a:r>
              <a:rPr lang="es-ES" dirty="0"/>
              <a:t> </a:t>
            </a:r>
            <a:r>
              <a:rPr lang="es-ES" dirty="0">
                <a:hlinkClick r:id="rId3"/>
              </a:rPr>
              <a:t>https://pixabay.com/es/users/TheDigitalArtist-202249/</a:t>
            </a:r>
            <a:r>
              <a:rPr lang="es-ES" dirty="0"/>
              <a:t> Licencia CC0</a:t>
            </a:r>
          </a:p>
        </p:txBody>
      </p:sp>
    </p:spTree>
    <p:extLst>
      <p:ext uri="{BB962C8B-B14F-4D97-AF65-F5344CB8AC3E}">
        <p14:creationId xmlns:p14="http://schemas.microsoft.com/office/powerpoint/2010/main" val="212323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258618"/>
            <a:ext cx="1449860" cy="70021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9" name="Llamada ovalada 38"/>
          <p:cNvSpPr/>
          <p:nvPr/>
        </p:nvSpPr>
        <p:spPr>
          <a:xfrm flipH="1">
            <a:off x="7696495" y="2453957"/>
            <a:ext cx="4495505" cy="1607079"/>
          </a:xfrm>
          <a:prstGeom prst="wedgeEllipseCallout">
            <a:avLst>
              <a:gd name="adj1" fmla="val 78458"/>
              <a:gd name="adj2" fmla="val 1275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>
                <a:solidFill>
                  <a:schemeClr val="tx1"/>
                </a:solidFill>
                <a:latin typeface="Century Gothic" pitchFamily="34" charset="0"/>
              </a:rPr>
              <a:t>Sorprende la falta de concienciación que hay con este tema</a:t>
            </a:r>
          </a:p>
          <a:p>
            <a:pPr algn="ctr"/>
            <a:endParaRPr lang="es-ES" sz="14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Llamada ovalada 39"/>
          <p:cNvSpPr/>
          <p:nvPr/>
        </p:nvSpPr>
        <p:spPr>
          <a:xfrm flipH="1">
            <a:off x="7483550" y="127056"/>
            <a:ext cx="4425656" cy="1607079"/>
          </a:xfrm>
          <a:prstGeom prst="wedgeEllipseCallout">
            <a:avLst>
              <a:gd name="adj1" fmla="val 69695"/>
              <a:gd name="adj2" fmla="val 8442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>
                <a:solidFill>
                  <a:schemeClr val="tx1"/>
                </a:solidFill>
                <a:latin typeface="Century Gothic" pitchFamily="34" charset="0"/>
              </a:rPr>
              <a:t>El móvil no se debe usar para controlar la vida de otra persona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7413701" y="4523346"/>
            <a:ext cx="4778299" cy="2097186"/>
            <a:chOff x="7363592" y="4306176"/>
            <a:chExt cx="4778299" cy="2097186"/>
          </a:xfrm>
        </p:grpSpPr>
        <p:sp>
          <p:nvSpPr>
            <p:cNvPr id="38" name="Llamada ovalada 37"/>
            <p:cNvSpPr/>
            <p:nvPr/>
          </p:nvSpPr>
          <p:spPr>
            <a:xfrm flipH="1">
              <a:off x="7363592" y="4306176"/>
              <a:ext cx="4778299" cy="2097186"/>
            </a:xfrm>
            <a:prstGeom prst="wedgeEllipseCallout">
              <a:avLst>
                <a:gd name="adj1" fmla="val 68491"/>
                <a:gd name="adj2" fmla="val -29084"/>
              </a:avLst>
            </a:prstGeom>
            <a:solidFill>
              <a:srgbClr val="D8E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b="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47AEB9A-2DA6-4528-84EB-543572CDADD3}"/>
                </a:ext>
              </a:extLst>
            </p:cNvPr>
            <p:cNvSpPr txBox="1"/>
            <p:nvPr/>
          </p:nvSpPr>
          <p:spPr>
            <a:xfrm>
              <a:off x="7696495" y="4958539"/>
              <a:ext cx="4112494" cy="98488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2000" b="1">
                  <a:latin typeface="Century Gothic" pitchFamily="34" charset="0"/>
                </a:rPr>
                <a:t>El </a:t>
              </a:r>
              <a:r>
                <a:rPr lang="es-ES" sz="2000" b="1" err="1">
                  <a:latin typeface="Century Gothic" pitchFamily="34" charset="0"/>
                </a:rPr>
                <a:t>cibercontrol</a:t>
              </a:r>
              <a:r>
                <a:rPr lang="es-ES" sz="2000" b="1">
                  <a:latin typeface="Century Gothic" pitchFamily="34" charset="0"/>
                </a:rPr>
                <a:t> se considera violencia de género</a:t>
              </a:r>
            </a:p>
            <a:p>
              <a:endParaRPr lang="es-E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3" name="¿Lo sabes todo sobre tu pareja_ TAG del novio-hvnvPlN_g7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350" y="2055296"/>
            <a:ext cx="6422854" cy="361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7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258618"/>
            <a:ext cx="1449860" cy="70021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73CE2EF-9901-4DC6-827A-C9DA0C2A5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33" y="607654"/>
            <a:ext cx="7771349" cy="1399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AD40BE3-388E-4010-9EB5-4D052861DB39}"/>
              </a:ext>
            </a:extLst>
          </p:cNvPr>
          <p:cNvSpPr txBox="1"/>
          <p:nvPr/>
        </p:nvSpPr>
        <p:spPr>
          <a:xfrm rot="21257790">
            <a:off x="4180231" y="999435"/>
            <a:ext cx="751637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3200"/>
              <a:t>DECÁLOGO</a:t>
            </a:r>
            <a:r>
              <a:rPr lang="es-ES" sz="3200">
                <a:cs typeface="Calibri"/>
              </a:rPr>
              <a:t> VIOLENCIA DE GÉNERO DIGITAL</a:t>
            </a:r>
            <a:endParaRPr lang="es-ES" sz="3200"/>
          </a:p>
        </p:txBody>
      </p:sp>
      <p:grpSp>
        <p:nvGrpSpPr>
          <p:cNvPr id="3" name="Grupo 2"/>
          <p:cNvGrpSpPr/>
          <p:nvPr/>
        </p:nvGrpSpPr>
        <p:grpSpPr>
          <a:xfrm>
            <a:off x="1020215" y="2500646"/>
            <a:ext cx="9534960" cy="597615"/>
            <a:chOff x="1020215" y="2500646"/>
            <a:chExt cx="9534960" cy="597615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A89E343-0EA7-429E-9817-4D5C15B8E30E}"/>
                </a:ext>
              </a:extLst>
            </p:cNvPr>
            <p:cNvSpPr txBox="1"/>
            <p:nvPr/>
          </p:nvSpPr>
          <p:spPr>
            <a:xfrm>
              <a:off x="1753648" y="2578959"/>
              <a:ext cx="8801527" cy="43088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Acosar o controlar a tu pareja usando el </a:t>
              </a: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móvil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/>
                </a:rPr>
                <a:t>​</a:t>
              </a:r>
            </a:p>
          </p:txBody>
        </p:sp>
        <p:pic>
          <p:nvPicPr>
            <p:cNvPr id="10" name="Gráfico 10" descr="Mano con dedo índice apuntando a la derecha ">
              <a:extLst>
                <a:ext uri="{FF2B5EF4-FFF2-40B4-BE49-F238E27FC236}">
                  <a16:creationId xmlns:a16="http://schemas.microsoft.com/office/drawing/2014/main" id="{9C5D8D62-71BB-4A48-B5C1-646C938E9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0215" y="2500646"/>
              <a:ext cx="589053" cy="597615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45A41F93-79BD-44DC-9889-ADABCACC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9563547" y="2823219"/>
            <a:ext cx="2051720" cy="356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upo 4"/>
          <p:cNvGrpSpPr/>
          <p:nvPr/>
        </p:nvGrpSpPr>
        <p:grpSpPr>
          <a:xfrm>
            <a:off x="1004979" y="4045310"/>
            <a:ext cx="9584428" cy="597615"/>
            <a:chOff x="1004979" y="4045310"/>
            <a:chExt cx="9584428" cy="597615"/>
          </a:xfrm>
        </p:grpSpPr>
        <p:pic>
          <p:nvPicPr>
            <p:cNvPr id="27" name="Gráfico 10" descr="Mano con dedo índice apuntando a la derecha ">
              <a:extLst>
                <a:ext uri="{FF2B5EF4-FFF2-40B4-BE49-F238E27FC236}">
                  <a16:creationId xmlns:a16="http://schemas.microsoft.com/office/drawing/2014/main" id="{F390CC9F-5877-4AA6-B60B-2AFAC73F6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4979" y="4045310"/>
              <a:ext cx="589053" cy="597615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A89E343-0EA7-429E-9817-4D5C15B8E30E}"/>
                </a:ext>
              </a:extLst>
            </p:cNvPr>
            <p:cNvSpPr txBox="1"/>
            <p:nvPr/>
          </p:nvSpPr>
          <p:spPr>
            <a:xfrm>
              <a:off x="1787880" y="4128673"/>
              <a:ext cx="8801527" cy="43088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</a:t>
              </a:r>
              <a:r>
                <a:rPr lang="en-US" sz="2200" b="1" dirty="0" err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Espiar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el móvil de tu </a:t>
              </a:r>
              <a:r>
                <a:rPr lang="en-US" sz="2200" b="1" dirty="0" err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pareja</a:t>
              </a:r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989742" y="4758128"/>
            <a:ext cx="9599665" cy="769441"/>
            <a:chOff x="989742" y="4758128"/>
            <a:chExt cx="9599665" cy="769441"/>
          </a:xfrm>
        </p:grpSpPr>
        <p:pic>
          <p:nvPicPr>
            <p:cNvPr id="28" name="Gráfico 10" descr="Mano con dedo índice apuntando a la derecha ">
              <a:extLst>
                <a:ext uri="{FF2B5EF4-FFF2-40B4-BE49-F238E27FC236}">
                  <a16:creationId xmlns:a16="http://schemas.microsoft.com/office/drawing/2014/main" id="{6B6121E5-7CF3-4AFC-AE81-7B2B090E2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9742" y="4782811"/>
              <a:ext cx="589053" cy="597615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A89E343-0EA7-429E-9817-4D5C15B8E30E}"/>
                </a:ext>
              </a:extLst>
            </p:cNvPr>
            <p:cNvSpPr txBox="1"/>
            <p:nvPr/>
          </p:nvSpPr>
          <p:spPr>
            <a:xfrm>
              <a:off x="1787880" y="4758128"/>
              <a:ext cx="8801527" cy="76944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Censurar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fotos que tu pareja publica y comparte en redes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sociales</a:t>
              </a:r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​​</a:t>
              </a: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1004980" y="3241347"/>
            <a:ext cx="9584427" cy="769441"/>
            <a:chOff x="1004980" y="3241347"/>
            <a:chExt cx="9584427" cy="769441"/>
          </a:xfrm>
        </p:grpSpPr>
        <p:pic>
          <p:nvPicPr>
            <p:cNvPr id="26" name="Gráfico 10" descr="Mano con dedo índice apuntando a la derecha ">
              <a:extLst>
                <a:ext uri="{FF2B5EF4-FFF2-40B4-BE49-F238E27FC236}">
                  <a16:creationId xmlns:a16="http://schemas.microsoft.com/office/drawing/2014/main" id="{1E777B04-62E8-4797-AA04-5E1CE25C9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-180000">
              <a:off x="1004980" y="3292804"/>
              <a:ext cx="589053" cy="597615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A89E343-0EA7-429E-9817-4D5C15B8E30E}"/>
                </a:ext>
              </a:extLst>
            </p:cNvPr>
            <p:cNvSpPr txBox="1"/>
            <p:nvPr/>
          </p:nvSpPr>
          <p:spPr>
            <a:xfrm>
              <a:off x="1787880" y="3241347"/>
              <a:ext cx="8801527" cy="76944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</a:t>
              </a:r>
              <a:r>
                <a:rPr lang="en-US" sz="2200" b="1" dirty="0" err="1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Interferir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en las relaciones de tu pareja en internet con otras personas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Arial"/>
                </a:rPr>
                <a:t>​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989742" y="5629626"/>
            <a:ext cx="9599665" cy="881295"/>
            <a:chOff x="989742" y="5629626"/>
            <a:chExt cx="9599665" cy="881295"/>
          </a:xfrm>
        </p:grpSpPr>
        <p:pic>
          <p:nvPicPr>
            <p:cNvPr id="20" name="Gráfico 10" descr="Mano con dedo índice apuntando a la derecha ">
              <a:extLst>
                <a:ext uri="{FF2B5EF4-FFF2-40B4-BE49-F238E27FC236}">
                  <a16:creationId xmlns:a16="http://schemas.microsoft.com/office/drawing/2014/main" id="{70E81606-52D2-499E-AD5B-283979361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89742" y="5629626"/>
              <a:ext cx="589053" cy="597615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A89E343-0EA7-429E-9817-4D5C15B8E30E}"/>
                </a:ext>
              </a:extLst>
            </p:cNvPr>
            <p:cNvSpPr txBox="1"/>
            <p:nvPr/>
          </p:nvSpPr>
          <p:spPr>
            <a:xfrm>
              <a:off x="1787880" y="5741480"/>
              <a:ext cx="8801527" cy="76944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</a:t>
              </a:r>
              <a:r>
                <a:rPr lang="en-US" sz="2200" b="1" dirty="0" err="1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Controlar</a:t>
              </a:r>
              <a:r>
                <a:rPr lang="en-US" sz="2200" b="1" dirty="0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 lo que hace tu pareja en las redes sociales.</a:t>
              </a:r>
              <a:r>
                <a:rPr lang="en-US" sz="2200" b="1" dirty="0">
                  <a:solidFill>
                    <a:srgbClr val="7030A0"/>
                  </a:solidFill>
                  <a:latin typeface="Century Gothic" panose="020B0502020202020204" pitchFamily="34" charset="0"/>
                  <a:cs typeface="Arial"/>
                </a:rPr>
                <a:t>​</a:t>
              </a:r>
            </a:p>
            <a:p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84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258618"/>
            <a:ext cx="1449860" cy="70021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73CE2EF-9901-4DC6-827A-C9DA0C2A5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33" y="607654"/>
            <a:ext cx="7771349" cy="1399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AD40BE3-388E-4010-9EB5-4D052861DB39}"/>
              </a:ext>
            </a:extLst>
          </p:cNvPr>
          <p:cNvSpPr txBox="1"/>
          <p:nvPr/>
        </p:nvSpPr>
        <p:spPr>
          <a:xfrm rot="21257790">
            <a:off x="4180231" y="999435"/>
            <a:ext cx="751637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3200"/>
              <a:t>DECÁLOGO</a:t>
            </a:r>
            <a:r>
              <a:rPr lang="es-ES" sz="3200">
                <a:cs typeface="Calibri"/>
              </a:rPr>
              <a:t> VIOLENCIA DE GÉNERO DIGITAL</a:t>
            </a:r>
            <a:endParaRPr lang="es-ES" sz="3200"/>
          </a:p>
        </p:txBody>
      </p:sp>
      <p:grpSp>
        <p:nvGrpSpPr>
          <p:cNvPr id="3" name="Grupo 2"/>
          <p:cNvGrpSpPr/>
          <p:nvPr/>
        </p:nvGrpSpPr>
        <p:grpSpPr>
          <a:xfrm>
            <a:off x="1020215" y="2500646"/>
            <a:ext cx="9534960" cy="847754"/>
            <a:chOff x="1020215" y="2500646"/>
            <a:chExt cx="9534960" cy="847754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A89E343-0EA7-429E-9817-4D5C15B8E30E}"/>
                </a:ext>
              </a:extLst>
            </p:cNvPr>
            <p:cNvSpPr txBox="1"/>
            <p:nvPr/>
          </p:nvSpPr>
          <p:spPr>
            <a:xfrm>
              <a:off x="1753648" y="2578959"/>
              <a:ext cx="8801527" cy="76944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Exigir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a </a:t>
              </a: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tu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pareja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que </a:t>
              </a: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demuestre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dónde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está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con </a:t>
              </a: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su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geolocalización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/>
                </a:rPr>
                <a:t>​</a:t>
              </a:r>
            </a:p>
          </p:txBody>
        </p:sp>
        <p:pic>
          <p:nvPicPr>
            <p:cNvPr id="10" name="Gráfico 10" descr="Mano con dedo índice apuntando a la derecha ">
              <a:extLst>
                <a:ext uri="{FF2B5EF4-FFF2-40B4-BE49-F238E27FC236}">
                  <a16:creationId xmlns:a16="http://schemas.microsoft.com/office/drawing/2014/main" id="{9C5D8D62-71BB-4A48-B5C1-646C938E9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0215" y="2500646"/>
              <a:ext cx="589053" cy="597615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45A41F93-79BD-44DC-9889-ADABCACC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9563547" y="2823219"/>
            <a:ext cx="2051720" cy="356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upo 4"/>
          <p:cNvGrpSpPr/>
          <p:nvPr/>
        </p:nvGrpSpPr>
        <p:grpSpPr>
          <a:xfrm>
            <a:off x="1004978" y="4034558"/>
            <a:ext cx="9421050" cy="769441"/>
            <a:chOff x="1004978" y="4034558"/>
            <a:chExt cx="9421050" cy="769441"/>
          </a:xfrm>
        </p:grpSpPr>
        <p:pic>
          <p:nvPicPr>
            <p:cNvPr id="27" name="Gráfico 10" descr="Mano con dedo índice apuntando a la derecha ">
              <a:extLst>
                <a:ext uri="{FF2B5EF4-FFF2-40B4-BE49-F238E27FC236}">
                  <a16:creationId xmlns:a16="http://schemas.microsoft.com/office/drawing/2014/main" id="{F390CC9F-5877-4AA6-B60B-2AFAC73F6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4978" y="4120470"/>
              <a:ext cx="589053" cy="597615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A89E343-0EA7-429E-9817-4D5C15B8E30E}"/>
                </a:ext>
              </a:extLst>
            </p:cNvPr>
            <p:cNvSpPr txBox="1"/>
            <p:nvPr/>
          </p:nvSpPr>
          <p:spPr>
            <a:xfrm>
              <a:off x="1624501" y="4034558"/>
              <a:ext cx="8801527" cy="76944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Comprometer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a </a:t>
              </a:r>
              <a:r>
                <a:rPr lang="en-US" sz="2200" b="1" dirty="0" err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tu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pareja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para que </a:t>
              </a:r>
              <a:r>
                <a:rPr lang="en-US" sz="2200" b="1" dirty="0" err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te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de </a:t>
              </a:r>
              <a:r>
                <a:rPr lang="en-US" sz="2200" b="1" dirty="0" err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sus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claves </a:t>
              </a:r>
              <a:r>
                <a:rPr lang="en-US" sz="2200" b="1" dirty="0" err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personales</a:t>
              </a:r>
              <a:endParaRPr lang="en-US" sz="2200" dirty="0">
                <a:latin typeface="Century Gothic" panose="020B0502020202020204" pitchFamily="34" charset="0"/>
                <a:cs typeface="Arial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989742" y="4861717"/>
            <a:ext cx="9405816" cy="597615"/>
            <a:chOff x="989742" y="4782811"/>
            <a:chExt cx="9405816" cy="597615"/>
          </a:xfrm>
        </p:grpSpPr>
        <p:pic>
          <p:nvPicPr>
            <p:cNvPr id="28" name="Gráfico 10" descr="Mano con dedo índice apuntando a la derecha ">
              <a:extLst>
                <a:ext uri="{FF2B5EF4-FFF2-40B4-BE49-F238E27FC236}">
                  <a16:creationId xmlns:a16="http://schemas.microsoft.com/office/drawing/2014/main" id="{6B6121E5-7CF3-4AFC-AE81-7B2B090E2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9742" y="4782811"/>
              <a:ext cx="589053" cy="597615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A89E343-0EA7-429E-9817-4D5C15B8E30E}"/>
                </a:ext>
              </a:extLst>
            </p:cNvPr>
            <p:cNvSpPr txBox="1"/>
            <p:nvPr/>
          </p:nvSpPr>
          <p:spPr>
            <a:xfrm>
              <a:off x="1594031" y="4823462"/>
              <a:ext cx="8801527" cy="43088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Obligar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a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tu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pareja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a que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te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muestre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un chat con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otra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persona </a:t>
              </a:r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​​</a:t>
              </a: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1020213" y="3323569"/>
            <a:ext cx="9390582" cy="597615"/>
            <a:chOff x="1020213" y="3323569"/>
            <a:chExt cx="9390582" cy="597615"/>
          </a:xfrm>
        </p:grpSpPr>
        <p:pic>
          <p:nvPicPr>
            <p:cNvPr id="26" name="Gráfico 10" descr="Mano con dedo índice apuntando a la derecha ">
              <a:extLst>
                <a:ext uri="{FF2B5EF4-FFF2-40B4-BE49-F238E27FC236}">
                  <a16:creationId xmlns:a16="http://schemas.microsoft.com/office/drawing/2014/main" id="{1E777B04-62E8-4797-AA04-5E1CE25C9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1420000">
              <a:off x="1020213" y="3323569"/>
              <a:ext cx="589053" cy="597615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A89E343-0EA7-429E-9817-4D5C15B8E30E}"/>
                </a:ext>
              </a:extLst>
            </p:cNvPr>
            <p:cNvSpPr txBox="1"/>
            <p:nvPr/>
          </p:nvSpPr>
          <p:spPr>
            <a:xfrm>
              <a:off x="1609268" y="3406933"/>
              <a:ext cx="8801527" cy="43088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Obligar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a </a:t>
              </a:r>
              <a:r>
                <a:rPr lang="en-US" sz="2200" b="1" dirty="0" err="1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tu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pareja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a que </a:t>
              </a:r>
              <a:r>
                <a:rPr lang="en-US" sz="2200" b="1" dirty="0" err="1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te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envíe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imágenes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íntimas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cs typeface="Arial"/>
                </a:rPr>
                <a:t>​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989742" y="5686601"/>
            <a:ext cx="9436286" cy="1107996"/>
            <a:chOff x="989742" y="5686601"/>
            <a:chExt cx="9436286" cy="1107996"/>
          </a:xfrm>
        </p:grpSpPr>
        <p:pic>
          <p:nvPicPr>
            <p:cNvPr id="20" name="Gráfico 10" descr="Mano con dedo índice apuntando a la derecha ">
              <a:extLst>
                <a:ext uri="{FF2B5EF4-FFF2-40B4-BE49-F238E27FC236}">
                  <a16:creationId xmlns:a16="http://schemas.microsoft.com/office/drawing/2014/main" id="{70E81606-52D2-499E-AD5B-283979361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89742" y="5686601"/>
              <a:ext cx="589053" cy="597615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A89E343-0EA7-429E-9817-4D5C15B8E30E}"/>
                </a:ext>
              </a:extLst>
            </p:cNvPr>
            <p:cNvSpPr txBox="1"/>
            <p:nvPr/>
          </p:nvSpPr>
          <p:spPr>
            <a:xfrm>
              <a:off x="1624501" y="5686601"/>
              <a:ext cx="8801527" cy="1107996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</a:t>
              </a:r>
              <a:r>
                <a:rPr lang="en-US" sz="2200" b="1" dirty="0" err="1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Mostrar</a:t>
              </a:r>
              <a:r>
                <a:rPr lang="en-US" sz="2200" b="1" dirty="0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enfado</a:t>
              </a:r>
              <a:r>
                <a:rPr lang="en-US" sz="2200" b="1" dirty="0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por</a:t>
              </a:r>
              <a:r>
                <a:rPr lang="en-US" sz="2200" b="1" dirty="0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 no </a:t>
              </a:r>
              <a:r>
                <a:rPr lang="en-US" sz="2200" b="1" dirty="0" err="1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tener</a:t>
              </a:r>
              <a:r>
                <a:rPr lang="en-US" sz="2200" b="1" dirty="0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siempre</a:t>
              </a:r>
              <a:r>
                <a:rPr lang="en-US" sz="2200" b="1" dirty="0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una</a:t>
              </a:r>
              <a:r>
                <a:rPr lang="en-US" sz="2200" b="1" dirty="0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respuesta</a:t>
              </a:r>
              <a:r>
                <a:rPr lang="en-US" sz="2200" b="1" dirty="0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 </a:t>
              </a:r>
              <a:br>
                <a:rPr lang="en-US" sz="2200" b="1" dirty="0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</a:br>
              <a:r>
                <a:rPr lang="en-US" sz="2200" b="1" dirty="0" err="1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inmediata</a:t>
              </a:r>
              <a:r>
                <a:rPr lang="en-US" sz="2200" b="1" dirty="0">
                  <a:solidFill>
                    <a:srgbClr val="7030A0"/>
                  </a:solidFill>
                  <a:latin typeface="Century Gothic" panose="020B0502020202020204" pitchFamily="34" charset="0"/>
                  <a:cs typeface="Segoe UI"/>
                </a:rPr>
                <a:t> online</a:t>
              </a:r>
              <a:endParaRPr lang="en-US" sz="2200" b="1" dirty="0">
                <a:solidFill>
                  <a:srgbClr val="7030A0"/>
                </a:solidFill>
                <a:latin typeface="Century Gothic" panose="020B0502020202020204" pitchFamily="34" charset="0"/>
                <a:cs typeface="Arial"/>
              </a:endParaRPr>
            </a:p>
            <a:p>
              <a:r>
                <a:rPr lang="en-US" sz="2200" dirty="0">
                  <a:latin typeface="Century Gothic" panose="020B0502020202020204" pitchFamily="34" charset="0"/>
                  <a:cs typeface="Arial"/>
                </a:rPr>
                <a:t>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8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406"/>
            <a:ext cx="1618593" cy="161859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895133" y="607654"/>
            <a:ext cx="7771349" cy="1399821"/>
            <a:chOff x="3895133" y="607654"/>
            <a:chExt cx="7771349" cy="13998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133" y="607654"/>
              <a:ext cx="7771349" cy="1399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 rot="21257790">
              <a:off x="4181015" y="768955"/>
              <a:ext cx="71995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/>
                <a:t>Acosar o controlar a tu pareja a través del móvil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569759" y="5578900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A8A08D6-DCA4-4642-8C5D-FEF0D2C6AFC9}"/>
              </a:ext>
            </a:extLst>
          </p:cNvPr>
          <p:cNvSpPr txBox="1"/>
          <p:nvPr/>
        </p:nvSpPr>
        <p:spPr>
          <a:xfrm>
            <a:off x="217840" y="2875975"/>
            <a:ext cx="4281021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entury Gothic" pitchFamily="34" charset="0"/>
              </a:rPr>
              <a:t>¿Has visto alguna situación parecida?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9094259-1F4D-4097-87CD-587578BDF9B6}"/>
              </a:ext>
            </a:extLst>
          </p:cNvPr>
          <p:cNvSpPr txBox="1"/>
          <p:nvPr/>
        </p:nvSpPr>
        <p:spPr>
          <a:xfrm>
            <a:off x="217839" y="4052640"/>
            <a:ext cx="4281021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entury Gothic" pitchFamily="34" charset="0"/>
              </a:rPr>
              <a:t>¿Crees que esta chica hace lo correcto?</a:t>
            </a:r>
          </a:p>
        </p:txBody>
      </p:sp>
      <p:pic>
        <p:nvPicPr>
          <p:cNvPr id="2" name="Capítulo 1. Fútbol.-xdCCSyatVx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8860" y="2395038"/>
            <a:ext cx="6755642" cy="38000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428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406"/>
            <a:ext cx="1618593" cy="161859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895133" y="607654"/>
            <a:ext cx="7771349" cy="1399821"/>
            <a:chOff x="3895133" y="607654"/>
            <a:chExt cx="7771349" cy="13998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133" y="607654"/>
              <a:ext cx="7771349" cy="1399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 rot="21257790">
              <a:off x="4181015" y="768955"/>
              <a:ext cx="71995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/>
                <a:t>Acosar o controlar a tu pareja a través del móvil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569759" y="5578900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sz="5400" b="1" cap="none" spc="50">
              <a:solidFill>
                <a:schemeClr val="bg2"/>
              </a:solidFill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3660954-78F7-4941-9EFD-F3D204955D71}"/>
              </a:ext>
            </a:extLst>
          </p:cNvPr>
          <p:cNvSpPr txBox="1"/>
          <p:nvPr/>
        </p:nvSpPr>
        <p:spPr>
          <a:xfrm>
            <a:off x="408633" y="1711258"/>
            <a:ext cx="747335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>
                <a:solidFill>
                  <a:schemeClr val="accent1">
                    <a:lumMod val="75000"/>
                  </a:schemeClr>
                </a:solidFill>
                <a:cs typeface="Calibri"/>
              </a:rPr>
              <a:t>KAHOOT!</a:t>
            </a:r>
          </a:p>
        </p:txBody>
      </p:sp>
      <p:pic>
        <p:nvPicPr>
          <p:cNvPr id="10" name="Imagen 10" descr="Imagen que contiene captura de pantalla, foto&#10;&#10;Descripción generada con confianza muy alta">
            <a:extLst>
              <a:ext uri="{FF2B5EF4-FFF2-40B4-BE49-F238E27FC236}">
                <a16:creationId xmlns:a16="http://schemas.microsoft.com/office/drawing/2014/main" id="{DE70EAF8-EA75-426F-A423-9394CA865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626" y="2395038"/>
            <a:ext cx="8192945" cy="4068665"/>
          </a:xfrm>
          <a:prstGeom prst="rect">
            <a:avLst/>
          </a:prstGeom>
          <a:ln>
            <a:noFill/>
          </a:ln>
          <a:effectLst>
            <a:outerShdw blurRad="292100" dist="292100" dir="2700000" algn="tl" rotWithShape="0">
              <a:srgbClr val="333333">
                <a:alpha val="51000"/>
              </a:srgbClr>
            </a:outerShdw>
          </a:effectLst>
        </p:spPr>
      </p:pic>
      <p:sp>
        <p:nvSpPr>
          <p:cNvPr id="11" name="Rectángulo 7"/>
          <p:cNvSpPr/>
          <p:nvPr/>
        </p:nvSpPr>
        <p:spPr>
          <a:xfrm>
            <a:off x="569759" y="5551951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6075E3-35EE-48D1-A3D2-7292112A1A72}"/>
              </a:ext>
            </a:extLst>
          </p:cNvPr>
          <p:cNvSpPr txBox="1"/>
          <p:nvPr/>
        </p:nvSpPr>
        <p:spPr>
          <a:xfrm>
            <a:off x="246993" y="2670134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solidFill>
                  <a:srgbClr val="FF0000"/>
                </a:solidFill>
                <a:cs typeface="Calibri"/>
                <a:hlinkClick r:id="rId6"/>
              </a:rPr>
              <a:t>ENLACE DEL JUEGO</a:t>
            </a:r>
          </a:p>
        </p:txBody>
      </p:sp>
    </p:spTree>
    <p:extLst>
      <p:ext uri="{BB962C8B-B14F-4D97-AF65-F5344CB8AC3E}">
        <p14:creationId xmlns:p14="http://schemas.microsoft.com/office/powerpoint/2010/main" val="1163973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14E2B24-4F76-4DED-8F88-B24704B2B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52" y="1632134"/>
            <a:ext cx="3315161" cy="486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81" y="1817903"/>
            <a:ext cx="3469389" cy="449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406"/>
            <a:ext cx="1618593" cy="16185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F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33" y="607654"/>
            <a:ext cx="7771349" cy="1399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CuadroTexto 5"/>
          <p:cNvSpPr txBox="1"/>
          <p:nvPr/>
        </p:nvSpPr>
        <p:spPr>
          <a:xfrm rot="21257790">
            <a:off x="4181015" y="768955"/>
            <a:ext cx="7199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/>
              <a:t>Interferir en las relaciones de tu pareja en Internet con otras personas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69759" y="5578900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23387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írculo Naranja Marco · Imagen gratis en Pixab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406"/>
            <a:ext cx="1618593" cy="161859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895133" y="607654"/>
            <a:ext cx="7771349" cy="1399821"/>
            <a:chOff x="3895133" y="607654"/>
            <a:chExt cx="7771349" cy="13998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133" y="607654"/>
              <a:ext cx="7771349" cy="1399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 rot="21257790">
              <a:off x="4181015" y="1015176"/>
              <a:ext cx="71995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/>
                <a:t>Espiar el móvil de tu pareja 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569759" y="5578900"/>
            <a:ext cx="453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es-ES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Imagen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365" y="1956253"/>
            <a:ext cx="5263473" cy="435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upo 10"/>
          <p:cNvGrpSpPr/>
          <p:nvPr/>
        </p:nvGrpSpPr>
        <p:grpSpPr>
          <a:xfrm>
            <a:off x="632693" y="3095431"/>
            <a:ext cx="4943029" cy="830997"/>
            <a:chOff x="632693" y="3095431"/>
            <a:chExt cx="4943029" cy="830997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C79584A-D504-40C4-8EDF-C7073496E30D}"/>
                </a:ext>
              </a:extLst>
            </p:cNvPr>
            <p:cNvSpPr txBox="1"/>
            <p:nvPr/>
          </p:nvSpPr>
          <p:spPr>
            <a:xfrm>
              <a:off x="632693" y="3095431"/>
              <a:ext cx="4281021" cy="83099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latin typeface="Century Gothic" pitchFamily="34" charset="0"/>
                </a:rPr>
                <a:t>¿Es correcto espiar el móvil de tu pareja?</a:t>
              </a:r>
            </a:p>
          </p:txBody>
        </p:sp>
        <p:pic>
          <p:nvPicPr>
            <p:cNvPr id="1026" name="Picture 2" descr="Resultado de imagen de enlace">
              <a:hlinkClick r:id="rId7"/>
              <a:extLst>
                <a:ext uri="{FF2B5EF4-FFF2-40B4-BE49-F238E27FC236}">
                  <a16:creationId xmlns:a16="http://schemas.microsoft.com/office/drawing/2014/main" id="{C41245B9-D437-4A8E-9443-686DD2A67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411" y="3222222"/>
              <a:ext cx="407311" cy="40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o 12"/>
          <p:cNvGrpSpPr/>
          <p:nvPr/>
        </p:nvGrpSpPr>
        <p:grpSpPr>
          <a:xfrm>
            <a:off x="1592647" y="4766702"/>
            <a:ext cx="4281021" cy="880015"/>
            <a:chOff x="1592647" y="4766702"/>
            <a:chExt cx="4281021" cy="880015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BEC9C9E-5B74-4001-8487-C756C60CC408}"/>
                </a:ext>
              </a:extLst>
            </p:cNvPr>
            <p:cNvSpPr txBox="1"/>
            <p:nvPr/>
          </p:nvSpPr>
          <p:spPr>
            <a:xfrm>
              <a:off x="1592647" y="4766702"/>
              <a:ext cx="4281021" cy="83099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latin typeface="Century Gothic" pitchFamily="34" charset="0"/>
                </a:rPr>
                <a:t>¿Crees que esto pasa con frecuencia ?</a:t>
              </a:r>
            </a:p>
          </p:txBody>
        </p:sp>
        <p:pic>
          <p:nvPicPr>
            <p:cNvPr id="12" name="Picture 2" descr="Resultado de imagen de enlace">
              <a:hlinkClick r:id="rId9"/>
              <a:extLst>
                <a:ext uri="{FF2B5EF4-FFF2-40B4-BE49-F238E27FC236}">
                  <a16:creationId xmlns:a16="http://schemas.microsoft.com/office/drawing/2014/main" id="{07EB7EA9-1E3E-420D-8C85-FDAD85D67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940" y="5239406"/>
              <a:ext cx="407311" cy="40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561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e4d0d569ce7243e77767498b737ebf9db13d5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1181</Words>
  <Application>Microsoft Office PowerPoint</Application>
  <PresentationFormat>Panorámica</PresentationFormat>
  <Paragraphs>162</Paragraphs>
  <Slides>29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MARCO ANTONIO REMON RODRIGUEZ</dc:creator>
  <cp:lastModifiedBy>LUIS MIGUEL VILLALAIN</cp:lastModifiedBy>
  <cp:revision>110</cp:revision>
  <dcterms:created xsi:type="dcterms:W3CDTF">2018-11-25T18:36:12Z</dcterms:created>
  <dcterms:modified xsi:type="dcterms:W3CDTF">2019-01-21T19:02:04Z</dcterms:modified>
</cp:coreProperties>
</file>